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Dosis"/>
      <p:regular r:id="rId33"/>
      <p:bold r:id="rId34"/>
    </p:embeddedFont>
    <p:embeddedFont>
      <p:font typeface="Roboto"/>
      <p:regular r:id="rId35"/>
      <p:bold r:id="rId36"/>
      <p:italic r:id="rId37"/>
      <p:boldItalic r:id="rId38"/>
    </p:embeddedFont>
    <p:embeddedFont>
      <p:font typeface="Fredoka One"/>
      <p:regular r:id="rId39"/>
    </p:embeddedFont>
    <p:embeddedFont>
      <p:font typeface="Prompt"/>
      <p:regular r:id="rId40"/>
      <p:bold r:id="rId41"/>
      <p:italic r:id="rId42"/>
      <p:boldItalic r:id="rId43"/>
    </p:embeddedFont>
    <p:embeddedFont>
      <p:font typeface="Archivo Black"/>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mpt-regular.fntdata"/><Relationship Id="rId20" Type="http://schemas.openxmlformats.org/officeDocument/2006/relationships/slide" Target="slides/slide14.xml"/><Relationship Id="rId42" Type="http://schemas.openxmlformats.org/officeDocument/2006/relationships/font" Target="fonts/Prompt-italic.fntdata"/><Relationship Id="rId41" Type="http://schemas.openxmlformats.org/officeDocument/2006/relationships/font" Target="fonts/Prompt-bold.fntdata"/><Relationship Id="rId22" Type="http://schemas.openxmlformats.org/officeDocument/2006/relationships/slide" Target="slides/slide16.xml"/><Relationship Id="rId44" Type="http://schemas.openxmlformats.org/officeDocument/2006/relationships/font" Target="fonts/ArchivoBlack-regular.fntdata"/><Relationship Id="rId21" Type="http://schemas.openxmlformats.org/officeDocument/2006/relationships/slide" Target="slides/slide15.xml"/><Relationship Id="rId43" Type="http://schemas.openxmlformats.org/officeDocument/2006/relationships/font" Target="fonts/Prompt-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Dosi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Dosis-bold.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FredokaOne-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g1123b73ec61_1_2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0" name="Google Shape;2300;g1123b73ec61_1_2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3" name="Shape 2373"/>
        <p:cNvGrpSpPr/>
        <p:nvPr/>
      </p:nvGrpSpPr>
      <p:grpSpPr>
        <a:xfrm>
          <a:off x="0" y="0"/>
          <a:ext cx="0" cy="0"/>
          <a:chOff x="0" y="0"/>
          <a:chExt cx="0" cy="0"/>
        </a:xfrm>
      </p:grpSpPr>
      <p:sp>
        <p:nvSpPr>
          <p:cNvPr id="2374" name="Google Shape;2374;g124640ba7d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5" name="Google Shape;2375;g124640ba7d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3" name="Shape 2383"/>
        <p:cNvGrpSpPr/>
        <p:nvPr/>
      </p:nvGrpSpPr>
      <p:grpSpPr>
        <a:xfrm>
          <a:off x="0" y="0"/>
          <a:ext cx="0" cy="0"/>
          <a:chOff x="0" y="0"/>
          <a:chExt cx="0" cy="0"/>
        </a:xfrm>
      </p:grpSpPr>
      <p:sp>
        <p:nvSpPr>
          <p:cNvPr id="2384" name="Google Shape;2384;g1123b73ec61_1_20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5" name="Google Shape;2385;g1123b73ec61_1_20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8" name="Shape 2388"/>
        <p:cNvGrpSpPr/>
        <p:nvPr/>
      </p:nvGrpSpPr>
      <p:grpSpPr>
        <a:xfrm>
          <a:off x="0" y="0"/>
          <a:ext cx="0" cy="0"/>
          <a:chOff x="0" y="0"/>
          <a:chExt cx="0" cy="0"/>
        </a:xfrm>
      </p:grpSpPr>
      <p:sp>
        <p:nvSpPr>
          <p:cNvPr id="2389" name="Google Shape;2389;g1123b73ec61_1_13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0" name="Google Shape;2390;g1123b73ec61_1_13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5" name="Shape 2395"/>
        <p:cNvGrpSpPr/>
        <p:nvPr/>
      </p:nvGrpSpPr>
      <p:grpSpPr>
        <a:xfrm>
          <a:off x="0" y="0"/>
          <a:ext cx="0" cy="0"/>
          <a:chOff x="0" y="0"/>
          <a:chExt cx="0" cy="0"/>
        </a:xfrm>
      </p:grpSpPr>
      <p:sp>
        <p:nvSpPr>
          <p:cNvPr id="2396" name="Google Shape;2396;g1123b73ec61_1_17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7" name="Google Shape;2397;g1123b73ec61_1_17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1" name="Shape 2401"/>
        <p:cNvGrpSpPr/>
        <p:nvPr/>
      </p:nvGrpSpPr>
      <p:grpSpPr>
        <a:xfrm>
          <a:off x="0" y="0"/>
          <a:ext cx="0" cy="0"/>
          <a:chOff x="0" y="0"/>
          <a:chExt cx="0" cy="0"/>
        </a:xfrm>
      </p:grpSpPr>
      <p:sp>
        <p:nvSpPr>
          <p:cNvPr id="2402" name="Google Shape;2402;g1123b73ec61_1_17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3" name="Google Shape;2403;g1123b73ec61_1_17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1" name="Shape 2411"/>
        <p:cNvGrpSpPr/>
        <p:nvPr/>
      </p:nvGrpSpPr>
      <p:grpSpPr>
        <a:xfrm>
          <a:off x="0" y="0"/>
          <a:ext cx="0" cy="0"/>
          <a:chOff x="0" y="0"/>
          <a:chExt cx="0" cy="0"/>
        </a:xfrm>
      </p:grpSpPr>
      <p:sp>
        <p:nvSpPr>
          <p:cNvPr id="2412" name="Google Shape;2412;g1123b73ec61_1_17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3" name="Google Shape;2413;g1123b73ec61_1_17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8" name="Shape 2418"/>
        <p:cNvGrpSpPr/>
        <p:nvPr/>
      </p:nvGrpSpPr>
      <p:grpSpPr>
        <a:xfrm>
          <a:off x="0" y="0"/>
          <a:ext cx="0" cy="0"/>
          <a:chOff x="0" y="0"/>
          <a:chExt cx="0" cy="0"/>
        </a:xfrm>
      </p:grpSpPr>
      <p:sp>
        <p:nvSpPr>
          <p:cNvPr id="2419" name="Google Shape;2419;g1123b73ec61_1_15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0" name="Google Shape;2420;g1123b73ec61_1_15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5" name="Shape 2425"/>
        <p:cNvGrpSpPr/>
        <p:nvPr/>
      </p:nvGrpSpPr>
      <p:grpSpPr>
        <a:xfrm>
          <a:off x="0" y="0"/>
          <a:ext cx="0" cy="0"/>
          <a:chOff x="0" y="0"/>
          <a:chExt cx="0" cy="0"/>
        </a:xfrm>
      </p:grpSpPr>
      <p:sp>
        <p:nvSpPr>
          <p:cNvPr id="2426" name="Google Shape;2426;g1123b73ec61_1_17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7" name="Google Shape;2427;g1123b73ec61_1_17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4" name="Shape 2434"/>
        <p:cNvGrpSpPr/>
        <p:nvPr/>
      </p:nvGrpSpPr>
      <p:grpSpPr>
        <a:xfrm>
          <a:off x="0" y="0"/>
          <a:ext cx="0" cy="0"/>
          <a:chOff x="0" y="0"/>
          <a:chExt cx="0" cy="0"/>
        </a:xfrm>
      </p:grpSpPr>
      <p:sp>
        <p:nvSpPr>
          <p:cNvPr id="2435" name="Google Shape;2435;g1123b73ec61_1_20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6" name="Google Shape;2436;g1123b73ec61_1_20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0" name="Shape 2440"/>
        <p:cNvGrpSpPr/>
        <p:nvPr/>
      </p:nvGrpSpPr>
      <p:grpSpPr>
        <a:xfrm>
          <a:off x="0" y="0"/>
          <a:ext cx="0" cy="0"/>
          <a:chOff x="0" y="0"/>
          <a:chExt cx="0" cy="0"/>
        </a:xfrm>
      </p:grpSpPr>
      <p:sp>
        <p:nvSpPr>
          <p:cNvPr id="2441" name="Google Shape;2441;g1123b73ec61_1_20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2" name="Google Shape;2442;g1123b73ec61_1_20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g124640ba7de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6" name="Google Shape;2306;g124640ba7d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7" name="Shape 2447"/>
        <p:cNvGrpSpPr/>
        <p:nvPr/>
      </p:nvGrpSpPr>
      <p:grpSpPr>
        <a:xfrm>
          <a:off x="0" y="0"/>
          <a:ext cx="0" cy="0"/>
          <a:chOff x="0" y="0"/>
          <a:chExt cx="0" cy="0"/>
        </a:xfrm>
      </p:grpSpPr>
      <p:sp>
        <p:nvSpPr>
          <p:cNvPr id="2448" name="Google Shape;2448;g1123b73ec61_1_20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9" name="Google Shape;2449;g1123b73ec61_1_20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3" name="Shape 2453"/>
        <p:cNvGrpSpPr/>
        <p:nvPr/>
      </p:nvGrpSpPr>
      <p:grpSpPr>
        <a:xfrm>
          <a:off x="0" y="0"/>
          <a:ext cx="0" cy="0"/>
          <a:chOff x="0" y="0"/>
          <a:chExt cx="0" cy="0"/>
        </a:xfrm>
      </p:grpSpPr>
      <p:sp>
        <p:nvSpPr>
          <p:cNvPr id="2454" name="Google Shape;2454;g124640ba7de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5" name="Google Shape;2455;g124640ba7de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8" name="Shape 2458"/>
        <p:cNvGrpSpPr/>
        <p:nvPr/>
      </p:nvGrpSpPr>
      <p:grpSpPr>
        <a:xfrm>
          <a:off x="0" y="0"/>
          <a:ext cx="0" cy="0"/>
          <a:chOff x="0" y="0"/>
          <a:chExt cx="0" cy="0"/>
        </a:xfrm>
      </p:grpSpPr>
      <p:sp>
        <p:nvSpPr>
          <p:cNvPr id="2459" name="Google Shape;2459;g124640ba7de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0" name="Google Shape;2460;g124640ba7de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4" name="Shape 2464"/>
        <p:cNvGrpSpPr/>
        <p:nvPr/>
      </p:nvGrpSpPr>
      <p:grpSpPr>
        <a:xfrm>
          <a:off x="0" y="0"/>
          <a:ext cx="0" cy="0"/>
          <a:chOff x="0" y="0"/>
          <a:chExt cx="0" cy="0"/>
        </a:xfrm>
      </p:grpSpPr>
      <p:sp>
        <p:nvSpPr>
          <p:cNvPr id="2465" name="Google Shape;2465;g124640ba7d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6" name="Google Shape;2466;g124640ba7d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1" name="Shape 2471"/>
        <p:cNvGrpSpPr/>
        <p:nvPr/>
      </p:nvGrpSpPr>
      <p:grpSpPr>
        <a:xfrm>
          <a:off x="0" y="0"/>
          <a:ext cx="0" cy="0"/>
          <a:chOff x="0" y="0"/>
          <a:chExt cx="0" cy="0"/>
        </a:xfrm>
      </p:grpSpPr>
      <p:sp>
        <p:nvSpPr>
          <p:cNvPr id="2472" name="Google Shape;2472;g1123b73ec61_1_20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3" name="Google Shape;2473;g1123b73ec61_1_20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8" name="Shape 2478"/>
        <p:cNvGrpSpPr/>
        <p:nvPr/>
      </p:nvGrpSpPr>
      <p:grpSpPr>
        <a:xfrm>
          <a:off x="0" y="0"/>
          <a:ext cx="0" cy="0"/>
          <a:chOff x="0" y="0"/>
          <a:chExt cx="0" cy="0"/>
        </a:xfrm>
      </p:grpSpPr>
      <p:sp>
        <p:nvSpPr>
          <p:cNvPr id="2479" name="Google Shape;2479;g1123b73ec61_1_6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0" name="Google Shape;2480;g1123b73ec61_1_6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5" name="Shape 2485"/>
        <p:cNvGrpSpPr/>
        <p:nvPr/>
      </p:nvGrpSpPr>
      <p:grpSpPr>
        <a:xfrm>
          <a:off x="0" y="0"/>
          <a:ext cx="0" cy="0"/>
          <a:chOff x="0" y="0"/>
          <a:chExt cx="0" cy="0"/>
        </a:xfrm>
      </p:grpSpPr>
      <p:sp>
        <p:nvSpPr>
          <p:cNvPr id="2486" name="Google Shape;2486;g1123b73ec61_1_20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7" name="Google Shape;2487;g1123b73ec61_1_20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1" name="Shape 2311"/>
        <p:cNvGrpSpPr/>
        <p:nvPr/>
      </p:nvGrpSpPr>
      <p:grpSpPr>
        <a:xfrm>
          <a:off x="0" y="0"/>
          <a:ext cx="0" cy="0"/>
          <a:chOff x="0" y="0"/>
          <a:chExt cx="0" cy="0"/>
        </a:xfrm>
      </p:grpSpPr>
      <p:sp>
        <p:nvSpPr>
          <p:cNvPr id="2312" name="Google Shape;2312;g1123b73ec61_1_4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3" name="Google Shape;2313;g1123b73ec61_1_4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8" name="Shape 2318"/>
        <p:cNvGrpSpPr/>
        <p:nvPr/>
      </p:nvGrpSpPr>
      <p:grpSpPr>
        <a:xfrm>
          <a:off x="0" y="0"/>
          <a:ext cx="0" cy="0"/>
          <a:chOff x="0" y="0"/>
          <a:chExt cx="0" cy="0"/>
        </a:xfrm>
      </p:grpSpPr>
      <p:sp>
        <p:nvSpPr>
          <p:cNvPr id="2319" name="Google Shape;2319;g1123b73ec61_1_89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0" name="Google Shape;2320;g1123b73ec61_1_8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1" name="Shape 2331"/>
        <p:cNvGrpSpPr/>
        <p:nvPr/>
      </p:nvGrpSpPr>
      <p:grpSpPr>
        <a:xfrm>
          <a:off x="0" y="0"/>
          <a:ext cx="0" cy="0"/>
          <a:chOff x="0" y="0"/>
          <a:chExt cx="0" cy="0"/>
        </a:xfrm>
      </p:grpSpPr>
      <p:sp>
        <p:nvSpPr>
          <p:cNvPr id="2332" name="Google Shape;2332;g124640ba7d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3" name="Google Shape;2333;g124640ba7d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7" name="Shape 2337"/>
        <p:cNvGrpSpPr/>
        <p:nvPr/>
      </p:nvGrpSpPr>
      <p:grpSpPr>
        <a:xfrm>
          <a:off x="0" y="0"/>
          <a:ext cx="0" cy="0"/>
          <a:chOff x="0" y="0"/>
          <a:chExt cx="0" cy="0"/>
        </a:xfrm>
      </p:grpSpPr>
      <p:sp>
        <p:nvSpPr>
          <p:cNvPr id="2338" name="Google Shape;2338;g1123b73ec61_1_11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9" name="Google Shape;2339;g1123b73ec61_1_11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4" name="Shape 2344"/>
        <p:cNvGrpSpPr/>
        <p:nvPr/>
      </p:nvGrpSpPr>
      <p:grpSpPr>
        <a:xfrm>
          <a:off x="0" y="0"/>
          <a:ext cx="0" cy="0"/>
          <a:chOff x="0" y="0"/>
          <a:chExt cx="0" cy="0"/>
        </a:xfrm>
      </p:grpSpPr>
      <p:sp>
        <p:nvSpPr>
          <p:cNvPr id="2345" name="Google Shape;2345;g1123b73ec61_1_17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6" name="Google Shape;2346;g1123b73ec61_1_17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0" name="Shape 2350"/>
        <p:cNvGrpSpPr/>
        <p:nvPr/>
      </p:nvGrpSpPr>
      <p:grpSpPr>
        <a:xfrm>
          <a:off x="0" y="0"/>
          <a:ext cx="0" cy="0"/>
          <a:chOff x="0" y="0"/>
          <a:chExt cx="0" cy="0"/>
        </a:xfrm>
      </p:grpSpPr>
      <p:sp>
        <p:nvSpPr>
          <p:cNvPr id="2351" name="Google Shape;2351;g1123b73ec61_1_17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2" name="Google Shape;2352;g1123b73ec61_1_17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0" name="Shape 2360"/>
        <p:cNvGrpSpPr/>
        <p:nvPr/>
      </p:nvGrpSpPr>
      <p:grpSpPr>
        <a:xfrm>
          <a:off x="0" y="0"/>
          <a:ext cx="0" cy="0"/>
          <a:chOff x="0" y="0"/>
          <a:chExt cx="0" cy="0"/>
        </a:xfrm>
      </p:grpSpPr>
      <p:sp>
        <p:nvSpPr>
          <p:cNvPr id="2361" name="Google Shape;2361;g1123b73ec61_1_17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2" name="Google Shape;2362;g1123b73ec61_1_17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F3C72"/>
        </a:solidFill>
      </p:bgPr>
    </p:bg>
    <p:spTree>
      <p:nvGrpSpPr>
        <p:cNvPr id="84" name="Shape 84"/>
        <p:cNvGrpSpPr/>
        <p:nvPr/>
      </p:nvGrpSpPr>
      <p:grpSpPr>
        <a:xfrm>
          <a:off x="0" y="0"/>
          <a:ext cx="0" cy="0"/>
          <a:chOff x="0" y="0"/>
          <a:chExt cx="0" cy="0"/>
        </a:xfrm>
      </p:grpSpPr>
      <p:grpSp>
        <p:nvGrpSpPr>
          <p:cNvPr id="85" name="Google Shape;85;p14"/>
          <p:cNvGrpSpPr/>
          <p:nvPr/>
        </p:nvGrpSpPr>
        <p:grpSpPr>
          <a:xfrm>
            <a:off x="-138170" y="-299471"/>
            <a:ext cx="9864554" cy="5548495"/>
            <a:chOff x="238125" y="822050"/>
            <a:chExt cx="7136850" cy="4051475"/>
          </a:xfrm>
        </p:grpSpPr>
        <p:sp>
          <p:nvSpPr>
            <p:cNvPr id="86" name="Google Shape;86;p14"/>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4"/>
          <p:cNvSpPr/>
          <p:nvPr/>
        </p:nvSpPr>
        <p:spPr>
          <a:xfrm>
            <a:off x="732125" y="1014825"/>
            <a:ext cx="4210800" cy="2556900"/>
          </a:xfrm>
          <a:prstGeom prst="roundRect">
            <a:avLst>
              <a:gd fmla="val 4928"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732125" y="3822400"/>
            <a:ext cx="4210800" cy="570000"/>
          </a:xfrm>
          <a:prstGeom prst="roundRect">
            <a:avLst>
              <a:gd fmla="val 16667" name="adj"/>
            </a:avLst>
          </a:prstGeom>
          <a:solidFill>
            <a:schemeClr val="accent1"/>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txBox="1"/>
          <p:nvPr>
            <p:ph type="ctrTitle"/>
          </p:nvPr>
        </p:nvSpPr>
        <p:spPr>
          <a:xfrm>
            <a:off x="820075" y="1082150"/>
            <a:ext cx="4035000" cy="24180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6" name="Google Shape;126;p14"/>
          <p:cNvSpPr txBox="1"/>
          <p:nvPr>
            <p:ph idx="1" type="subTitle"/>
          </p:nvPr>
        </p:nvSpPr>
        <p:spPr>
          <a:xfrm>
            <a:off x="819963" y="3878325"/>
            <a:ext cx="4035000" cy="50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solidFill>
                  <a:srgbClr val="2F3C72"/>
                </a:solidFill>
                <a:latin typeface="Dosis"/>
                <a:ea typeface="Dosis"/>
                <a:cs typeface="Dosis"/>
                <a:sym typeface="Dosi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27" name="Google Shape;127;p14"/>
          <p:cNvGrpSpPr/>
          <p:nvPr/>
        </p:nvGrpSpPr>
        <p:grpSpPr>
          <a:xfrm>
            <a:off x="5445821" y="1773791"/>
            <a:ext cx="3172541" cy="2577679"/>
            <a:chOff x="2582802" y="3026350"/>
            <a:chExt cx="2473716" cy="2009886"/>
          </a:xfrm>
        </p:grpSpPr>
        <p:sp>
          <p:nvSpPr>
            <p:cNvPr id="128" name="Google Shape;128;p14"/>
            <p:cNvSpPr/>
            <p:nvPr/>
          </p:nvSpPr>
          <p:spPr>
            <a:xfrm>
              <a:off x="2582802" y="3235361"/>
              <a:ext cx="2181100" cy="1800875"/>
            </a:xfrm>
            <a:custGeom>
              <a:rect b="b" l="l" r="r" t="t"/>
              <a:pathLst>
                <a:path extrusionOk="0" h="72035" w="87244">
                  <a:moveTo>
                    <a:pt x="20428" y="0"/>
                  </a:moveTo>
                  <a:cubicBezTo>
                    <a:pt x="19224" y="0"/>
                    <a:pt x="18001" y="179"/>
                    <a:pt x="16792" y="556"/>
                  </a:cubicBezTo>
                  <a:lnTo>
                    <a:pt x="20201" y="11483"/>
                  </a:lnTo>
                  <a:cubicBezTo>
                    <a:pt x="13509" y="16796"/>
                    <a:pt x="9098" y="24039"/>
                    <a:pt x="8321" y="32110"/>
                  </a:cubicBezTo>
                  <a:cubicBezTo>
                    <a:pt x="6592" y="33663"/>
                    <a:pt x="4186" y="35443"/>
                    <a:pt x="1529" y="36471"/>
                  </a:cubicBezTo>
                  <a:cubicBezTo>
                    <a:pt x="602" y="36821"/>
                    <a:pt x="0" y="37724"/>
                    <a:pt x="25" y="38726"/>
                  </a:cubicBezTo>
                  <a:cubicBezTo>
                    <a:pt x="100" y="41884"/>
                    <a:pt x="902" y="48626"/>
                    <a:pt x="6216" y="53438"/>
                  </a:cubicBezTo>
                  <a:cubicBezTo>
                    <a:pt x="6702" y="53884"/>
                    <a:pt x="7353" y="54101"/>
                    <a:pt x="8009" y="54101"/>
                  </a:cubicBezTo>
                  <a:cubicBezTo>
                    <a:pt x="8163" y="54101"/>
                    <a:pt x="8318" y="54089"/>
                    <a:pt x="8471" y="54065"/>
                  </a:cubicBezTo>
                  <a:cubicBezTo>
                    <a:pt x="9925" y="53814"/>
                    <a:pt x="12331" y="53238"/>
                    <a:pt x="14311" y="51934"/>
                  </a:cubicBezTo>
                  <a:cubicBezTo>
                    <a:pt x="16792" y="55167"/>
                    <a:pt x="19975" y="57974"/>
                    <a:pt x="23634" y="60305"/>
                  </a:cubicBezTo>
                  <a:lnTo>
                    <a:pt x="26842" y="72035"/>
                  </a:lnTo>
                  <a:lnTo>
                    <a:pt x="41454" y="72035"/>
                  </a:lnTo>
                  <a:lnTo>
                    <a:pt x="42306" y="66696"/>
                  </a:lnTo>
                  <a:cubicBezTo>
                    <a:pt x="44060" y="66897"/>
                    <a:pt x="45865" y="67022"/>
                    <a:pt x="47720" y="67022"/>
                  </a:cubicBezTo>
                  <a:cubicBezTo>
                    <a:pt x="49649" y="67022"/>
                    <a:pt x="51554" y="66897"/>
                    <a:pt x="53409" y="66671"/>
                  </a:cubicBezTo>
                  <a:lnTo>
                    <a:pt x="54261" y="72035"/>
                  </a:lnTo>
                  <a:lnTo>
                    <a:pt x="68873" y="72035"/>
                  </a:lnTo>
                  <a:lnTo>
                    <a:pt x="72131" y="60105"/>
                  </a:lnTo>
                  <a:cubicBezTo>
                    <a:pt x="81329" y="54190"/>
                    <a:pt x="87244" y="44992"/>
                    <a:pt x="87244" y="34666"/>
                  </a:cubicBezTo>
                  <a:cubicBezTo>
                    <a:pt x="87244" y="16821"/>
                    <a:pt x="69549" y="2335"/>
                    <a:pt x="47720" y="2335"/>
                  </a:cubicBezTo>
                  <a:cubicBezTo>
                    <a:pt x="41629" y="2335"/>
                    <a:pt x="35865" y="3463"/>
                    <a:pt x="30727" y="5493"/>
                  </a:cubicBezTo>
                  <a:cubicBezTo>
                    <a:pt x="28384" y="2066"/>
                    <a:pt x="24516" y="0"/>
                    <a:pt x="20428" y="0"/>
                  </a:cubicBezTo>
                  <a:close/>
                </a:path>
              </a:pathLst>
            </a:custGeom>
            <a:solidFill>
              <a:srgbClr val="FFABAB"/>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3128600" y="3263375"/>
              <a:ext cx="286350" cy="137050"/>
            </a:xfrm>
            <a:custGeom>
              <a:rect b="b" l="l" r="r" t="t"/>
              <a:pathLst>
                <a:path extrusionOk="0" h="5482" w="11454">
                  <a:moveTo>
                    <a:pt x="2011" y="1"/>
                  </a:moveTo>
                  <a:cubicBezTo>
                    <a:pt x="1345" y="1"/>
                    <a:pt x="673" y="56"/>
                    <a:pt x="0" y="169"/>
                  </a:cubicBezTo>
                  <a:cubicBezTo>
                    <a:pt x="3334" y="720"/>
                    <a:pt x="6341" y="2625"/>
                    <a:pt x="8296" y="5482"/>
                  </a:cubicBezTo>
                  <a:cubicBezTo>
                    <a:pt x="9324" y="5081"/>
                    <a:pt x="10376" y="4705"/>
                    <a:pt x="11454" y="4379"/>
                  </a:cubicBezTo>
                  <a:cubicBezTo>
                    <a:pt x="9082" y="1627"/>
                    <a:pt x="5638" y="1"/>
                    <a:pt x="20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3810925" y="4929875"/>
              <a:ext cx="93375" cy="8800"/>
            </a:xfrm>
            <a:custGeom>
              <a:rect b="b" l="l" r="r" t="t"/>
              <a:pathLst>
                <a:path extrusionOk="0" h="352" w="3735">
                  <a:moveTo>
                    <a:pt x="3685" y="0"/>
                  </a:moveTo>
                  <a:cubicBezTo>
                    <a:pt x="2482" y="151"/>
                    <a:pt x="1254" y="251"/>
                    <a:pt x="1" y="301"/>
                  </a:cubicBezTo>
                  <a:cubicBezTo>
                    <a:pt x="652" y="326"/>
                    <a:pt x="1329" y="351"/>
                    <a:pt x="2006" y="351"/>
                  </a:cubicBezTo>
                  <a:cubicBezTo>
                    <a:pt x="2582" y="351"/>
                    <a:pt x="3159" y="326"/>
                    <a:pt x="3735" y="301"/>
                  </a:cubicBezTo>
                  <a:lnTo>
                    <a:pt x="36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4763893" y="3842300"/>
              <a:ext cx="292625" cy="243600"/>
            </a:xfrm>
            <a:custGeom>
              <a:rect b="b" l="l" r="r" t="t"/>
              <a:pathLst>
                <a:path extrusionOk="0" h="9744" w="11705">
                  <a:moveTo>
                    <a:pt x="4762" y="2500"/>
                  </a:moveTo>
                  <a:cubicBezTo>
                    <a:pt x="4813" y="2500"/>
                    <a:pt x="4913" y="2526"/>
                    <a:pt x="5013" y="2601"/>
                  </a:cubicBezTo>
                  <a:cubicBezTo>
                    <a:pt x="5690" y="3002"/>
                    <a:pt x="6216" y="4255"/>
                    <a:pt x="6191" y="4781"/>
                  </a:cubicBezTo>
                  <a:cubicBezTo>
                    <a:pt x="6191" y="4806"/>
                    <a:pt x="6166" y="4831"/>
                    <a:pt x="6166" y="4831"/>
                  </a:cubicBezTo>
                  <a:cubicBezTo>
                    <a:pt x="5489" y="4831"/>
                    <a:pt x="4813" y="4606"/>
                    <a:pt x="4437" y="4205"/>
                  </a:cubicBezTo>
                  <a:cubicBezTo>
                    <a:pt x="4236" y="4004"/>
                    <a:pt x="4036" y="3678"/>
                    <a:pt x="4261" y="3002"/>
                  </a:cubicBezTo>
                  <a:cubicBezTo>
                    <a:pt x="4336" y="2801"/>
                    <a:pt x="4437" y="2651"/>
                    <a:pt x="4562" y="2576"/>
                  </a:cubicBezTo>
                  <a:cubicBezTo>
                    <a:pt x="4612" y="2526"/>
                    <a:pt x="4687" y="2500"/>
                    <a:pt x="4762" y="2500"/>
                  </a:cubicBezTo>
                  <a:close/>
                  <a:moveTo>
                    <a:pt x="10558" y="0"/>
                  </a:moveTo>
                  <a:cubicBezTo>
                    <a:pt x="10122" y="0"/>
                    <a:pt x="9709" y="284"/>
                    <a:pt x="9600" y="721"/>
                  </a:cubicBezTo>
                  <a:cubicBezTo>
                    <a:pt x="9274" y="1899"/>
                    <a:pt x="8747" y="3077"/>
                    <a:pt x="8096" y="3854"/>
                  </a:cubicBezTo>
                  <a:cubicBezTo>
                    <a:pt x="7820" y="2726"/>
                    <a:pt x="7093" y="1473"/>
                    <a:pt x="6066" y="846"/>
                  </a:cubicBezTo>
                  <a:cubicBezTo>
                    <a:pt x="5647" y="592"/>
                    <a:pt x="5209" y="467"/>
                    <a:pt x="4771" y="467"/>
                  </a:cubicBezTo>
                  <a:cubicBezTo>
                    <a:pt x="4344" y="467"/>
                    <a:pt x="3918" y="586"/>
                    <a:pt x="3509" y="821"/>
                  </a:cubicBezTo>
                  <a:cubicBezTo>
                    <a:pt x="2983" y="1147"/>
                    <a:pt x="2557" y="1673"/>
                    <a:pt x="2331" y="2350"/>
                  </a:cubicBezTo>
                  <a:cubicBezTo>
                    <a:pt x="1905" y="3553"/>
                    <a:pt x="2131" y="4731"/>
                    <a:pt x="2958" y="5608"/>
                  </a:cubicBezTo>
                  <a:cubicBezTo>
                    <a:pt x="3509" y="6185"/>
                    <a:pt x="4261" y="6586"/>
                    <a:pt x="5113" y="6761"/>
                  </a:cubicBezTo>
                  <a:cubicBezTo>
                    <a:pt x="4838" y="6987"/>
                    <a:pt x="4562" y="7162"/>
                    <a:pt x="4261" y="7287"/>
                  </a:cubicBezTo>
                  <a:cubicBezTo>
                    <a:pt x="3662" y="7565"/>
                    <a:pt x="2961" y="7706"/>
                    <a:pt x="2197" y="7706"/>
                  </a:cubicBezTo>
                  <a:cubicBezTo>
                    <a:pt x="1650" y="7706"/>
                    <a:pt x="1072" y="7634"/>
                    <a:pt x="477" y="7488"/>
                  </a:cubicBezTo>
                  <a:lnTo>
                    <a:pt x="1" y="9443"/>
                  </a:lnTo>
                  <a:cubicBezTo>
                    <a:pt x="627" y="9618"/>
                    <a:pt x="1404" y="9744"/>
                    <a:pt x="2256" y="9744"/>
                  </a:cubicBezTo>
                  <a:cubicBezTo>
                    <a:pt x="3158" y="9744"/>
                    <a:pt x="4161" y="9593"/>
                    <a:pt x="5113" y="9142"/>
                  </a:cubicBezTo>
                  <a:cubicBezTo>
                    <a:pt x="6316" y="8591"/>
                    <a:pt x="7244" y="7663"/>
                    <a:pt x="7770" y="6586"/>
                  </a:cubicBezTo>
                  <a:cubicBezTo>
                    <a:pt x="9976" y="5734"/>
                    <a:pt x="11078" y="2927"/>
                    <a:pt x="11529" y="1297"/>
                  </a:cubicBezTo>
                  <a:cubicBezTo>
                    <a:pt x="11705" y="721"/>
                    <a:pt x="11329" y="145"/>
                    <a:pt x="10752" y="19"/>
                  </a:cubicBezTo>
                  <a:cubicBezTo>
                    <a:pt x="10688" y="6"/>
                    <a:pt x="10623" y="0"/>
                    <a:pt x="1055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3087875" y="3264350"/>
              <a:ext cx="369700" cy="364775"/>
            </a:xfrm>
            <a:custGeom>
              <a:rect b="b" l="l" r="r" t="t"/>
              <a:pathLst>
                <a:path extrusionOk="0" h="14591" w="14788">
                  <a:moveTo>
                    <a:pt x="3327" y="0"/>
                  </a:moveTo>
                  <a:cubicBezTo>
                    <a:pt x="2225" y="0"/>
                    <a:pt x="1106" y="163"/>
                    <a:pt x="0" y="506"/>
                  </a:cubicBezTo>
                  <a:cubicBezTo>
                    <a:pt x="0" y="506"/>
                    <a:pt x="5865" y="2235"/>
                    <a:pt x="9699" y="14591"/>
                  </a:cubicBezTo>
                  <a:cubicBezTo>
                    <a:pt x="9699" y="14591"/>
                    <a:pt x="14787" y="9779"/>
                    <a:pt x="14286" y="8150"/>
                  </a:cubicBezTo>
                  <a:cubicBezTo>
                    <a:pt x="12733" y="3183"/>
                    <a:pt x="8196" y="0"/>
                    <a:pt x="3327" y="0"/>
                  </a:cubicBezTo>
                  <a:close/>
                </a:path>
              </a:pathLst>
            </a:custGeom>
            <a:solidFill>
              <a:srgbClr val="FF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3555925" y="3321475"/>
              <a:ext cx="547625" cy="110925"/>
            </a:xfrm>
            <a:custGeom>
              <a:rect b="b" l="l" r="r" t="t"/>
              <a:pathLst>
                <a:path extrusionOk="0" h="4437" w="21905">
                  <a:moveTo>
                    <a:pt x="12707" y="0"/>
                  </a:moveTo>
                  <a:cubicBezTo>
                    <a:pt x="8321" y="0"/>
                    <a:pt x="4085" y="451"/>
                    <a:pt x="0" y="1253"/>
                  </a:cubicBezTo>
                  <a:lnTo>
                    <a:pt x="1554" y="4436"/>
                  </a:lnTo>
                  <a:cubicBezTo>
                    <a:pt x="5163" y="3835"/>
                    <a:pt x="8872" y="3509"/>
                    <a:pt x="12707" y="3509"/>
                  </a:cubicBezTo>
                  <a:cubicBezTo>
                    <a:pt x="15288" y="3509"/>
                    <a:pt x="17820" y="3709"/>
                    <a:pt x="20301" y="3985"/>
                  </a:cubicBezTo>
                  <a:lnTo>
                    <a:pt x="21905" y="677"/>
                  </a:lnTo>
                  <a:cubicBezTo>
                    <a:pt x="18922" y="276"/>
                    <a:pt x="15840" y="0"/>
                    <a:pt x="12707" y="0"/>
                  </a:cubicBezTo>
                  <a:close/>
                </a:path>
              </a:pathLst>
            </a:custGeom>
            <a:solidFill>
              <a:srgbClr val="2F3C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3589125" y="3026350"/>
              <a:ext cx="473700" cy="473700"/>
            </a:xfrm>
            <a:custGeom>
              <a:rect b="b" l="l" r="r" t="t"/>
              <a:pathLst>
                <a:path extrusionOk="0" h="18948" w="18948">
                  <a:moveTo>
                    <a:pt x="9474" y="0"/>
                  </a:moveTo>
                  <a:cubicBezTo>
                    <a:pt x="4236" y="0"/>
                    <a:pt x="0" y="4236"/>
                    <a:pt x="0" y="9474"/>
                  </a:cubicBezTo>
                  <a:cubicBezTo>
                    <a:pt x="0" y="14712"/>
                    <a:pt x="4236" y="18948"/>
                    <a:pt x="9474" y="18948"/>
                  </a:cubicBezTo>
                  <a:cubicBezTo>
                    <a:pt x="14712" y="18948"/>
                    <a:pt x="18948" y="14712"/>
                    <a:pt x="18948" y="9474"/>
                  </a:cubicBezTo>
                  <a:cubicBezTo>
                    <a:pt x="18948" y="4236"/>
                    <a:pt x="14712"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3642375" y="3102375"/>
              <a:ext cx="367200" cy="321650"/>
            </a:xfrm>
            <a:custGeom>
              <a:rect b="b" l="l" r="r" t="t"/>
              <a:pathLst>
                <a:path extrusionOk="0" h="12866" w="14688">
                  <a:moveTo>
                    <a:pt x="7326" y="1"/>
                  </a:moveTo>
                  <a:cubicBezTo>
                    <a:pt x="6351" y="1"/>
                    <a:pt x="5363" y="223"/>
                    <a:pt x="4437" y="694"/>
                  </a:cubicBezTo>
                  <a:cubicBezTo>
                    <a:pt x="1279" y="2323"/>
                    <a:pt x="1" y="6183"/>
                    <a:pt x="1630" y="9340"/>
                  </a:cubicBezTo>
                  <a:cubicBezTo>
                    <a:pt x="2763" y="11572"/>
                    <a:pt x="5024" y="12865"/>
                    <a:pt x="7367" y="12865"/>
                  </a:cubicBezTo>
                  <a:cubicBezTo>
                    <a:pt x="8339" y="12865"/>
                    <a:pt x="9325" y="12643"/>
                    <a:pt x="10251" y="12173"/>
                  </a:cubicBezTo>
                  <a:cubicBezTo>
                    <a:pt x="13434" y="10543"/>
                    <a:pt x="14688" y="6684"/>
                    <a:pt x="13083" y="3526"/>
                  </a:cubicBezTo>
                  <a:cubicBezTo>
                    <a:pt x="11950" y="1294"/>
                    <a:pt x="9677" y="1"/>
                    <a:pt x="73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3701900" y="3174525"/>
              <a:ext cx="248775" cy="180100"/>
            </a:xfrm>
            <a:custGeom>
              <a:rect b="b" l="l" r="r" t="t"/>
              <a:pathLst>
                <a:path extrusionOk="0" h="7204" w="9951">
                  <a:moveTo>
                    <a:pt x="6892" y="1"/>
                  </a:moveTo>
                  <a:cubicBezTo>
                    <a:pt x="6483" y="1"/>
                    <a:pt x="6094" y="102"/>
                    <a:pt x="5740" y="289"/>
                  </a:cubicBezTo>
                  <a:cubicBezTo>
                    <a:pt x="5264" y="515"/>
                    <a:pt x="4913" y="865"/>
                    <a:pt x="4637" y="1317"/>
                  </a:cubicBezTo>
                  <a:cubicBezTo>
                    <a:pt x="4437" y="1667"/>
                    <a:pt x="4286" y="2119"/>
                    <a:pt x="4136" y="2695"/>
                  </a:cubicBezTo>
                  <a:cubicBezTo>
                    <a:pt x="3986" y="3397"/>
                    <a:pt x="3860" y="3923"/>
                    <a:pt x="3785" y="4224"/>
                  </a:cubicBezTo>
                  <a:cubicBezTo>
                    <a:pt x="3685" y="4575"/>
                    <a:pt x="3535" y="4800"/>
                    <a:pt x="3334" y="4875"/>
                  </a:cubicBezTo>
                  <a:cubicBezTo>
                    <a:pt x="3184" y="4976"/>
                    <a:pt x="3083" y="4976"/>
                    <a:pt x="3058" y="4976"/>
                  </a:cubicBezTo>
                  <a:cubicBezTo>
                    <a:pt x="2883" y="4951"/>
                    <a:pt x="2783" y="4875"/>
                    <a:pt x="2682" y="4725"/>
                  </a:cubicBezTo>
                  <a:cubicBezTo>
                    <a:pt x="2657" y="4625"/>
                    <a:pt x="2632" y="4550"/>
                    <a:pt x="2682" y="4424"/>
                  </a:cubicBezTo>
                  <a:cubicBezTo>
                    <a:pt x="2733" y="4249"/>
                    <a:pt x="2908" y="4048"/>
                    <a:pt x="3209" y="3823"/>
                  </a:cubicBezTo>
                  <a:lnTo>
                    <a:pt x="3560" y="3597"/>
                  </a:lnTo>
                  <a:lnTo>
                    <a:pt x="2457" y="1743"/>
                  </a:lnTo>
                  <a:lnTo>
                    <a:pt x="2081" y="1968"/>
                  </a:lnTo>
                  <a:cubicBezTo>
                    <a:pt x="1580" y="2269"/>
                    <a:pt x="1179" y="2670"/>
                    <a:pt x="928" y="3121"/>
                  </a:cubicBezTo>
                  <a:cubicBezTo>
                    <a:pt x="652" y="3597"/>
                    <a:pt x="552" y="4099"/>
                    <a:pt x="627" y="4625"/>
                  </a:cubicBezTo>
                  <a:lnTo>
                    <a:pt x="1" y="4951"/>
                  </a:lnTo>
                  <a:lnTo>
                    <a:pt x="903" y="6755"/>
                  </a:lnTo>
                  <a:lnTo>
                    <a:pt x="1504" y="6454"/>
                  </a:lnTo>
                  <a:cubicBezTo>
                    <a:pt x="1730" y="6705"/>
                    <a:pt x="2006" y="6906"/>
                    <a:pt x="2306" y="7031"/>
                  </a:cubicBezTo>
                  <a:cubicBezTo>
                    <a:pt x="2588" y="7146"/>
                    <a:pt x="2874" y="7204"/>
                    <a:pt x="3165" y="7204"/>
                  </a:cubicBezTo>
                  <a:cubicBezTo>
                    <a:pt x="3572" y="7204"/>
                    <a:pt x="3988" y="7089"/>
                    <a:pt x="4412" y="6855"/>
                  </a:cubicBezTo>
                  <a:cubicBezTo>
                    <a:pt x="4788" y="6655"/>
                    <a:pt x="5139" y="6304"/>
                    <a:pt x="5414" y="5803"/>
                  </a:cubicBezTo>
                  <a:cubicBezTo>
                    <a:pt x="5615" y="5502"/>
                    <a:pt x="5790" y="5076"/>
                    <a:pt x="5915" y="4600"/>
                  </a:cubicBezTo>
                  <a:cubicBezTo>
                    <a:pt x="5941" y="4449"/>
                    <a:pt x="6016" y="4174"/>
                    <a:pt x="6066" y="3773"/>
                  </a:cubicBezTo>
                  <a:cubicBezTo>
                    <a:pt x="6116" y="3447"/>
                    <a:pt x="6191" y="3221"/>
                    <a:pt x="6241" y="3071"/>
                  </a:cubicBezTo>
                  <a:cubicBezTo>
                    <a:pt x="6367" y="2670"/>
                    <a:pt x="6567" y="2419"/>
                    <a:pt x="6793" y="2319"/>
                  </a:cubicBezTo>
                  <a:cubicBezTo>
                    <a:pt x="6918" y="2244"/>
                    <a:pt x="7043" y="2219"/>
                    <a:pt x="7144" y="2219"/>
                  </a:cubicBezTo>
                  <a:cubicBezTo>
                    <a:pt x="7219" y="2244"/>
                    <a:pt x="7294" y="2269"/>
                    <a:pt x="7344" y="2369"/>
                  </a:cubicBezTo>
                  <a:cubicBezTo>
                    <a:pt x="7394" y="2469"/>
                    <a:pt x="7419" y="2545"/>
                    <a:pt x="7394" y="2595"/>
                  </a:cubicBezTo>
                  <a:cubicBezTo>
                    <a:pt x="7344" y="2745"/>
                    <a:pt x="7219" y="2896"/>
                    <a:pt x="7018" y="3046"/>
                  </a:cubicBezTo>
                  <a:lnTo>
                    <a:pt x="6642" y="3271"/>
                  </a:lnTo>
                  <a:lnTo>
                    <a:pt x="7921" y="5051"/>
                  </a:lnTo>
                  <a:lnTo>
                    <a:pt x="8271" y="4850"/>
                  </a:lnTo>
                  <a:cubicBezTo>
                    <a:pt x="8848" y="4474"/>
                    <a:pt x="9224" y="3973"/>
                    <a:pt x="9374" y="3297"/>
                  </a:cubicBezTo>
                  <a:cubicBezTo>
                    <a:pt x="9424" y="3021"/>
                    <a:pt x="9449" y="2745"/>
                    <a:pt x="9399" y="2444"/>
                  </a:cubicBezTo>
                  <a:lnTo>
                    <a:pt x="9951" y="2144"/>
                  </a:lnTo>
                  <a:lnTo>
                    <a:pt x="9023" y="339"/>
                  </a:lnTo>
                  <a:lnTo>
                    <a:pt x="8472" y="640"/>
                  </a:lnTo>
                  <a:cubicBezTo>
                    <a:pt x="8096" y="264"/>
                    <a:pt x="7645" y="63"/>
                    <a:pt x="7144" y="13"/>
                  </a:cubicBezTo>
                  <a:cubicBezTo>
                    <a:pt x="7059" y="5"/>
                    <a:pt x="6975" y="1"/>
                    <a:pt x="68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3592875" y="3409175"/>
              <a:ext cx="466825" cy="283875"/>
            </a:xfrm>
            <a:custGeom>
              <a:rect b="b" l="l" r="r" t="t"/>
              <a:pathLst>
                <a:path extrusionOk="0" h="11355" w="18673">
                  <a:moveTo>
                    <a:pt x="11229" y="1"/>
                  </a:moveTo>
                  <a:cubicBezTo>
                    <a:pt x="7394" y="1"/>
                    <a:pt x="3685" y="327"/>
                    <a:pt x="76" y="928"/>
                  </a:cubicBezTo>
                  <a:lnTo>
                    <a:pt x="1" y="803"/>
                  </a:lnTo>
                  <a:lnTo>
                    <a:pt x="1" y="11354"/>
                  </a:lnTo>
                  <a:lnTo>
                    <a:pt x="18673" y="11354"/>
                  </a:lnTo>
                  <a:lnTo>
                    <a:pt x="18673" y="452"/>
                  </a:lnTo>
                  <a:cubicBezTo>
                    <a:pt x="16216" y="201"/>
                    <a:pt x="13760" y="1"/>
                    <a:pt x="11229" y="1"/>
                  </a:cubicBezTo>
                  <a:close/>
                </a:path>
              </a:pathLst>
            </a:custGeom>
            <a:solidFill>
              <a:srgbClr val="FFAB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3057800" y="3906050"/>
              <a:ext cx="114675" cy="114700"/>
            </a:xfrm>
            <a:custGeom>
              <a:rect b="b" l="l" r="r" t="t"/>
              <a:pathLst>
                <a:path extrusionOk="0" h="4588" w="4587">
                  <a:moveTo>
                    <a:pt x="2281" y="1"/>
                  </a:moveTo>
                  <a:cubicBezTo>
                    <a:pt x="1028" y="1"/>
                    <a:pt x="0" y="1028"/>
                    <a:pt x="0" y="2281"/>
                  </a:cubicBezTo>
                  <a:cubicBezTo>
                    <a:pt x="0" y="3560"/>
                    <a:pt x="1028" y="4587"/>
                    <a:pt x="2281" y="4587"/>
                  </a:cubicBezTo>
                  <a:cubicBezTo>
                    <a:pt x="3559" y="4587"/>
                    <a:pt x="4587" y="3560"/>
                    <a:pt x="4587" y="2281"/>
                  </a:cubicBezTo>
                  <a:cubicBezTo>
                    <a:pt x="4587" y="1028"/>
                    <a:pt x="3559" y="1"/>
                    <a:pt x="2281" y="1"/>
                  </a:cubicBezTo>
                  <a:close/>
                </a:path>
              </a:pathLst>
            </a:custGeom>
            <a:solidFill>
              <a:srgbClr val="2F3C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4"/>
          <p:cNvGrpSpPr/>
          <p:nvPr/>
        </p:nvGrpSpPr>
        <p:grpSpPr>
          <a:xfrm>
            <a:off x="5816024" y="784846"/>
            <a:ext cx="647914" cy="647927"/>
            <a:chOff x="3312800" y="1179225"/>
            <a:chExt cx="473725" cy="473700"/>
          </a:xfrm>
        </p:grpSpPr>
        <p:sp>
          <p:nvSpPr>
            <p:cNvPr id="140" name="Google Shape;140;p14"/>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3366075" y="1255250"/>
              <a:ext cx="367175" cy="321750"/>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3424950" y="1327400"/>
              <a:ext cx="249400" cy="180100"/>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14"/>
          <p:cNvGrpSpPr/>
          <p:nvPr/>
        </p:nvGrpSpPr>
        <p:grpSpPr>
          <a:xfrm rot="-2700000">
            <a:off x="6880532" y="1144947"/>
            <a:ext cx="303286" cy="303337"/>
            <a:chOff x="3312800" y="1179225"/>
            <a:chExt cx="473725" cy="473700"/>
          </a:xfrm>
        </p:grpSpPr>
        <p:sp>
          <p:nvSpPr>
            <p:cNvPr id="144" name="Google Shape;144;p14"/>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3394319" y="1278762"/>
              <a:ext cx="312099" cy="273488"/>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3439806" y="1335618"/>
              <a:ext cx="220794" cy="159443"/>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14"/>
          <p:cNvGrpSpPr/>
          <p:nvPr/>
        </p:nvGrpSpPr>
        <p:grpSpPr>
          <a:xfrm rot="-6999057">
            <a:off x="7879544" y="1346743"/>
            <a:ext cx="522883" cy="522961"/>
            <a:chOff x="3312800" y="1179225"/>
            <a:chExt cx="473725" cy="473700"/>
          </a:xfrm>
        </p:grpSpPr>
        <p:sp>
          <p:nvSpPr>
            <p:cNvPr id="148" name="Google Shape;148;p14"/>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3366075" y="1255250"/>
              <a:ext cx="367175" cy="321750"/>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3424950" y="1327400"/>
              <a:ext cx="249400" cy="180100"/>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14"/>
          <p:cNvGrpSpPr/>
          <p:nvPr/>
        </p:nvGrpSpPr>
        <p:grpSpPr>
          <a:xfrm rot="-4500057">
            <a:off x="7391550" y="564113"/>
            <a:ext cx="542910" cy="542940"/>
            <a:chOff x="3312800" y="1179225"/>
            <a:chExt cx="473725" cy="473700"/>
          </a:xfrm>
        </p:grpSpPr>
        <p:sp>
          <p:nvSpPr>
            <p:cNvPr id="152" name="Google Shape;152;p14"/>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3366075" y="1255250"/>
              <a:ext cx="367175" cy="321750"/>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3424950" y="1327400"/>
              <a:ext cx="249400" cy="180100"/>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14"/>
          <p:cNvSpPr/>
          <p:nvPr/>
        </p:nvSpPr>
        <p:spPr>
          <a:xfrm>
            <a:off x="8129722" y="40717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a:off x="8341622" y="21191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6741347" y="4454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5387522" y="44677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2F3C72"/>
        </a:solidFill>
      </p:bgPr>
    </p:bg>
    <p:spTree>
      <p:nvGrpSpPr>
        <p:cNvPr id="159" name="Shape 159"/>
        <p:cNvGrpSpPr/>
        <p:nvPr/>
      </p:nvGrpSpPr>
      <p:grpSpPr>
        <a:xfrm>
          <a:off x="0" y="0"/>
          <a:ext cx="0" cy="0"/>
          <a:chOff x="0" y="0"/>
          <a:chExt cx="0" cy="0"/>
        </a:xfrm>
      </p:grpSpPr>
      <p:grpSp>
        <p:nvGrpSpPr>
          <p:cNvPr id="160" name="Google Shape;160;p15"/>
          <p:cNvGrpSpPr/>
          <p:nvPr/>
        </p:nvGrpSpPr>
        <p:grpSpPr>
          <a:xfrm>
            <a:off x="-138170" y="-299471"/>
            <a:ext cx="9864554" cy="5548495"/>
            <a:chOff x="238125" y="822050"/>
            <a:chExt cx="7136850" cy="4051475"/>
          </a:xfrm>
        </p:grpSpPr>
        <p:sp>
          <p:nvSpPr>
            <p:cNvPr id="161" name="Google Shape;161;p15"/>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15"/>
          <p:cNvSpPr/>
          <p:nvPr/>
        </p:nvSpPr>
        <p:spPr>
          <a:xfrm>
            <a:off x="713200" y="2375775"/>
            <a:ext cx="4085700" cy="11532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713200" y="3695621"/>
            <a:ext cx="4085700" cy="5700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2145475" y="539488"/>
            <a:ext cx="1485900" cy="1485900"/>
          </a:xfrm>
          <a:prstGeom prst="ellipse">
            <a:avLst/>
          </a:prstGeom>
          <a:solidFill>
            <a:schemeClr val="accent2"/>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txBox="1"/>
          <p:nvPr>
            <p:ph type="title"/>
          </p:nvPr>
        </p:nvSpPr>
        <p:spPr>
          <a:xfrm>
            <a:off x="713225" y="2572775"/>
            <a:ext cx="40422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2" name="Google Shape;202;p15"/>
          <p:cNvSpPr txBox="1"/>
          <p:nvPr>
            <p:ph hasCustomPrompt="1" idx="2" type="title"/>
          </p:nvPr>
        </p:nvSpPr>
        <p:spPr>
          <a:xfrm>
            <a:off x="2270275" y="668350"/>
            <a:ext cx="1139400" cy="1228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2000"/>
              <a:buNone/>
              <a:defRPr b="1" sz="100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3" name="Google Shape;203;p15"/>
          <p:cNvSpPr txBox="1"/>
          <p:nvPr>
            <p:ph idx="1" type="subTitle"/>
          </p:nvPr>
        </p:nvSpPr>
        <p:spPr>
          <a:xfrm>
            <a:off x="713225" y="3704475"/>
            <a:ext cx="4042200" cy="55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04" name="Google Shape;204;p15"/>
          <p:cNvGrpSpPr/>
          <p:nvPr/>
        </p:nvGrpSpPr>
        <p:grpSpPr>
          <a:xfrm>
            <a:off x="5103831" y="1658685"/>
            <a:ext cx="3195949" cy="2587369"/>
            <a:chOff x="1088350" y="1719925"/>
            <a:chExt cx="1270250" cy="1028366"/>
          </a:xfrm>
        </p:grpSpPr>
        <p:sp>
          <p:nvSpPr>
            <p:cNvPr id="205" name="Google Shape;205;p15"/>
            <p:cNvSpPr/>
            <p:nvPr/>
          </p:nvSpPr>
          <p:spPr>
            <a:xfrm>
              <a:off x="1099398" y="1724343"/>
              <a:ext cx="1259152" cy="1023948"/>
            </a:xfrm>
            <a:custGeom>
              <a:rect b="b" l="l" r="r" t="t"/>
              <a:pathLst>
                <a:path extrusionOk="0" h="41040" w="50467">
                  <a:moveTo>
                    <a:pt x="50467" y="31750"/>
                  </a:moveTo>
                  <a:lnTo>
                    <a:pt x="50467" y="35904"/>
                  </a:lnTo>
                  <a:lnTo>
                    <a:pt x="42752" y="35904"/>
                  </a:lnTo>
                  <a:lnTo>
                    <a:pt x="42752" y="40081"/>
                  </a:lnTo>
                  <a:lnTo>
                    <a:pt x="24994" y="40081"/>
                  </a:lnTo>
                  <a:lnTo>
                    <a:pt x="24994" y="40013"/>
                  </a:lnTo>
                  <a:cubicBezTo>
                    <a:pt x="22894" y="40538"/>
                    <a:pt x="20109" y="40857"/>
                    <a:pt x="16366" y="40789"/>
                  </a:cubicBezTo>
                  <a:cubicBezTo>
                    <a:pt x="1096" y="41040"/>
                    <a:pt x="1484" y="34968"/>
                    <a:pt x="1484" y="34968"/>
                  </a:cubicBezTo>
                  <a:cubicBezTo>
                    <a:pt x="0" y="22004"/>
                    <a:pt x="8765" y="12577"/>
                    <a:pt x="11983" y="9564"/>
                  </a:cubicBezTo>
                  <a:cubicBezTo>
                    <a:pt x="11915" y="9473"/>
                    <a:pt x="11869" y="9336"/>
                    <a:pt x="11869" y="9199"/>
                  </a:cubicBezTo>
                  <a:cubicBezTo>
                    <a:pt x="11869" y="9062"/>
                    <a:pt x="11915" y="8948"/>
                    <a:pt x="12006" y="8833"/>
                  </a:cubicBezTo>
                  <a:cubicBezTo>
                    <a:pt x="11961" y="8765"/>
                    <a:pt x="11938" y="8697"/>
                    <a:pt x="11938" y="8605"/>
                  </a:cubicBezTo>
                  <a:cubicBezTo>
                    <a:pt x="11915" y="8308"/>
                    <a:pt x="12120" y="8012"/>
                    <a:pt x="12417" y="7943"/>
                  </a:cubicBezTo>
                  <a:lnTo>
                    <a:pt x="8605" y="1415"/>
                  </a:lnTo>
                  <a:cubicBezTo>
                    <a:pt x="8971" y="662"/>
                    <a:pt x="10020" y="867"/>
                    <a:pt x="11869" y="1073"/>
                  </a:cubicBezTo>
                  <a:cubicBezTo>
                    <a:pt x="11869" y="1073"/>
                    <a:pt x="11892" y="1073"/>
                    <a:pt x="11892" y="1073"/>
                  </a:cubicBezTo>
                  <a:cubicBezTo>
                    <a:pt x="12029" y="1096"/>
                    <a:pt x="12166" y="1119"/>
                    <a:pt x="12303" y="1119"/>
                  </a:cubicBezTo>
                  <a:cubicBezTo>
                    <a:pt x="12440" y="1141"/>
                    <a:pt x="12600" y="1164"/>
                    <a:pt x="12737" y="1164"/>
                  </a:cubicBezTo>
                  <a:cubicBezTo>
                    <a:pt x="12828" y="1187"/>
                    <a:pt x="12896" y="1187"/>
                    <a:pt x="12965" y="1187"/>
                  </a:cubicBezTo>
                  <a:cubicBezTo>
                    <a:pt x="13056" y="1187"/>
                    <a:pt x="13148" y="1187"/>
                    <a:pt x="13239" y="1187"/>
                  </a:cubicBezTo>
                  <a:cubicBezTo>
                    <a:pt x="13330" y="1187"/>
                    <a:pt x="13421" y="1187"/>
                    <a:pt x="13513" y="1187"/>
                  </a:cubicBezTo>
                  <a:cubicBezTo>
                    <a:pt x="13718" y="1164"/>
                    <a:pt x="13901" y="1141"/>
                    <a:pt x="14083" y="1096"/>
                  </a:cubicBezTo>
                  <a:cubicBezTo>
                    <a:pt x="14175" y="1073"/>
                    <a:pt x="14266" y="1050"/>
                    <a:pt x="14357" y="1027"/>
                  </a:cubicBezTo>
                  <a:cubicBezTo>
                    <a:pt x="15019" y="845"/>
                    <a:pt x="15521" y="525"/>
                    <a:pt x="15841" y="251"/>
                  </a:cubicBezTo>
                  <a:cubicBezTo>
                    <a:pt x="16161" y="0"/>
                    <a:pt x="16571" y="0"/>
                    <a:pt x="16868" y="251"/>
                  </a:cubicBezTo>
                  <a:cubicBezTo>
                    <a:pt x="17142" y="479"/>
                    <a:pt x="17507" y="731"/>
                    <a:pt x="18009" y="913"/>
                  </a:cubicBezTo>
                  <a:cubicBezTo>
                    <a:pt x="18055" y="936"/>
                    <a:pt x="18101" y="959"/>
                    <a:pt x="18169" y="959"/>
                  </a:cubicBezTo>
                  <a:cubicBezTo>
                    <a:pt x="18283" y="1004"/>
                    <a:pt x="18397" y="1050"/>
                    <a:pt x="18512" y="1073"/>
                  </a:cubicBezTo>
                  <a:cubicBezTo>
                    <a:pt x="18763" y="1119"/>
                    <a:pt x="19014" y="1164"/>
                    <a:pt x="19310" y="1187"/>
                  </a:cubicBezTo>
                  <a:cubicBezTo>
                    <a:pt x="19310" y="1187"/>
                    <a:pt x="19310" y="1187"/>
                    <a:pt x="19310" y="1187"/>
                  </a:cubicBezTo>
                  <a:cubicBezTo>
                    <a:pt x="19447" y="1187"/>
                    <a:pt x="19607" y="1187"/>
                    <a:pt x="19744" y="1187"/>
                  </a:cubicBezTo>
                  <a:cubicBezTo>
                    <a:pt x="19813" y="1187"/>
                    <a:pt x="19904" y="1187"/>
                    <a:pt x="19972" y="1164"/>
                  </a:cubicBezTo>
                  <a:cubicBezTo>
                    <a:pt x="20178" y="1141"/>
                    <a:pt x="20383" y="1119"/>
                    <a:pt x="20589" y="1119"/>
                  </a:cubicBezTo>
                  <a:cubicBezTo>
                    <a:pt x="20748" y="1096"/>
                    <a:pt x="20908" y="1073"/>
                    <a:pt x="21045" y="1050"/>
                  </a:cubicBezTo>
                  <a:lnTo>
                    <a:pt x="21136" y="1050"/>
                  </a:lnTo>
                  <a:cubicBezTo>
                    <a:pt x="21433" y="1004"/>
                    <a:pt x="21707" y="982"/>
                    <a:pt x="21981" y="936"/>
                  </a:cubicBezTo>
                  <a:cubicBezTo>
                    <a:pt x="22209" y="913"/>
                    <a:pt x="22437" y="890"/>
                    <a:pt x="22643" y="890"/>
                  </a:cubicBezTo>
                  <a:cubicBezTo>
                    <a:pt x="23419" y="845"/>
                    <a:pt x="23898" y="936"/>
                    <a:pt x="24127" y="1415"/>
                  </a:cubicBezTo>
                  <a:lnTo>
                    <a:pt x="20589" y="7464"/>
                  </a:lnTo>
                  <a:cubicBezTo>
                    <a:pt x="20748" y="7555"/>
                    <a:pt x="20863" y="7738"/>
                    <a:pt x="20885" y="7943"/>
                  </a:cubicBezTo>
                  <a:cubicBezTo>
                    <a:pt x="20908" y="8308"/>
                    <a:pt x="20634" y="8628"/>
                    <a:pt x="20292" y="8651"/>
                  </a:cubicBezTo>
                  <a:lnTo>
                    <a:pt x="19881" y="8674"/>
                  </a:lnTo>
                  <a:lnTo>
                    <a:pt x="19858" y="8697"/>
                  </a:lnTo>
                  <a:lnTo>
                    <a:pt x="20201" y="8719"/>
                  </a:lnTo>
                  <a:cubicBezTo>
                    <a:pt x="20566" y="8719"/>
                    <a:pt x="20840" y="9016"/>
                    <a:pt x="20840" y="9381"/>
                  </a:cubicBezTo>
                  <a:cubicBezTo>
                    <a:pt x="20840" y="9473"/>
                    <a:pt x="20817" y="9541"/>
                    <a:pt x="20794" y="9632"/>
                  </a:cubicBezTo>
                  <a:cubicBezTo>
                    <a:pt x="23396" y="12052"/>
                    <a:pt x="29422" y="18534"/>
                    <a:pt x="31020" y="27596"/>
                  </a:cubicBezTo>
                  <a:lnTo>
                    <a:pt x="47751" y="27596"/>
                  </a:lnTo>
                  <a:lnTo>
                    <a:pt x="47751" y="31750"/>
                  </a:lnTo>
                  <a:lnTo>
                    <a:pt x="31408" y="31750"/>
                  </a:lnTo>
                  <a:cubicBezTo>
                    <a:pt x="31408" y="32800"/>
                    <a:pt x="31362" y="33873"/>
                    <a:pt x="31248" y="34968"/>
                  </a:cubicBezTo>
                  <a:cubicBezTo>
                    <a:pt x="31248" y="34968"/>
                    <a:pt x="31271" y="35334"/>
                    <a:pt x="31065" y="35904"/>
                  </a:cubicBezTo>
                  <a:lnTo>
                    <a:pt x="32709" y="35904"/>
                  </a:lnTo>
                  <a:lnTo>
                    <a:pt x="32709" y="31750"/>
                  </a:lnTo>
                  <a:close/>
                </a:path>
              </a:pathLst>
            </a:custGeom>
            <a:solidFill>
              <a:srgbClr val="FFFFFF"/>
            </a:solidFill>
            <a:ln cap="flat" cmpd="sng" w="228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1088350" y="1918525"/>
              <a:ext cx="834875" cy="825725"/>
            </a:xfrm>
            <a:custGeom>
              <a:rect b="b" l="l" r="r" t="t"/>
              <a:pathLst>
                <a:path extrusionOk="0" h="33029" w="33395">
                  <a:moveTo>
                    <a:pt x="16686" y="274"/>
                  </a:moveTo>
                  <a:lnTo>
                    <a:pt x="13582" y="0"/>
                  </a:lnTo>
                  <a:lnTo>
                    <a:pt x="13582" y="571"/>
                  </a:lnTo>
                  <a:lnTo>
                    <a:pt x="13490" y="571"/>
                  </a:lnTo>
                  <a:cubicBezTo>
                    <a:pt x="13490" y="571"/>
                    <a:pt x="1" y="11162"/>
                    <a:pt x="1827" y="26957"/>
                  </a:cubicBezTo>
                  <a:lnTo>
                    <a:pt x="1827" y="26957"/>
                  </a:lnTo>
                  <a:cubicBezTo>
                    <a:pt x="1827" y="26957"/>
                    <a:pt x="1439" y="33028"/>
                    <a:pt x="16686" y="32800"/>
                  </a:cubicBezTo>
                  <a:lnTo>
                    <a:pt x="16686" y="32800"/>
                  </a:lnTo>
                  <a:cubicBezTo>
                    <a:pt x="31956" y="33028"/>
                    <a:pt x="31568" y="26957"/>
                    <a:pt x="31568" y="26957"/>
                  </a:cubicBezTo>
                  <a:lnTo>
                    <a:pt x="31568" y="26957"/>
                  </a:lnTo>
                  <a:cubicBezTo>
                    <a:pt x="33394" y="11162"/>
                    <a:pt x="19904" y="571"/>
                    <a:pt x="19904" y="571"/>
                  </a:cubicBezTo>
                  <a:lnTo>
                    <a:pt x="19904" y="571"/>
                  </a:lnTo>
                  <a:lnTo>
                    <a:pt x="19813" y="571"/>
                  </a:lnTo>
                  <a:lnTo>
                    <a:pt x="19813" y="0"/>
                  </a:ln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1312050" y="1719925"/>
              <a:ext cx="387475" cy="307025"/>
            </a:xfrm>
            <a:custGeom>
              <a:rect b="b" l="l" r="r" t="t"/>
              <a:pathLst>
                <a:path extrusionOk="0" h="12281" w="15499">
                  <a:moveTo>
                    <a:pt x="7236" y="206"/>
                  </a:moveTo>
                  <a:cubicBezTo>
                    <a:pt x="6665" y="663"/>
                    <a:pt x="5638" y="1256"/>
                    <a:pt x="4132" y="1119"/>
                  </a:cubicBezTo>
                  <a:lnTo>
                    <a:pt x="4132" y="1119"/>
                  </a:lnTo>
                  <a:cubicBezTo>
                    <a:pt x="1735" y="891"/>
                    <a:pt x="411" y="480"/>
                    <a:pt x="0" y="1370"/>
                  </a:cubicBezTo>
                  <a:lnTo>
                    <a:pt x="0" y="1370"/>
                  </a:lnTo>
                  <a:lnTo>
                    <a:pt x="4930" y="9839"/>
                  </a:lnTo>
                  <a:lnTo>
                    <a:pt x="7738" y="12281"/>
                  </a:lnTo>
                  <a:lnTo>
                    <a:pt x="10568" y="9839"/>
                  </a:lnTo>
                  <a:lnTo>
                    <a:pt x="15499" y="1370"/>
                  </a:lnTo>
                  <a:cubicBezTo>
                    <a:pt x="15088" y="480"/>
                    <a:pt x="13764" y="891"/>
                    <a:pt x="11367" y="1119"/>
                  </a:cubicBezTo>
                  <a:lnTo>
                    <a:pt x="11367" y="1119"/>
                  </a:lnTo>
                  <a:cubicBezTo>
                    <a:pt x="9861" y="1256"/>
                    <a:pt x="8834" y="663"/>
                    <a:pt x="8263" y="206"/>
                  </a:cubicBezTo>
                  <a:lnTo>
                    <a:pt x="8263" y="206"/>
                  </a:lnTo>
                  <a:cubicBezTo>
                    <a:pt x="8103" y="69"/>
                    <a:pt x="7921" y="1"/>
                    <a:pt x="7738" y="1"/>
                  </a:cubicBezTo>
                  <a:lnTo>
                    <a:pt x="7738" y="1"/>
                  </a:lnTo>
                  <a:cubicBezTo>
                    <a:pt x="7578" y="1"/>
                    <a:pt x="7396" y="69"/>
                    <a:pt x="7236" y="206"/>
                  </a:cubicBezTo>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1378800" y="2136500"/>
              <a:ext cx="253975" cy="410300"/>
            </a:xfrm>
            <a:custGeom>
              <a:rect b="b" l="l" r="r" t="t"/>
              <a:pathLst>
                <a:path extrusionOk="0" h="16412" w="10159">
                  <a:moveTo>
                    <a:pt x="4338" y="0"/>
                  </a:moveTo>
                  <a:lnTo>
                    <a:pt x="4338" y="1940"/>
                  </a:lnTo>
                  <a:cubicBezTo>
                    <a:pt x="1576" y="2237"/>
                    <a:pt x="229" y="3835"/>
                    <a:pt x="229" y="5684"/>
                  </a:cubicBezTo>
                  <a:lnTo>
                    <a:pt x="229" y="5684"/>
                  </a:lnTo>
                  <a:cubicBezTo>
                    <a:pt x="229" y="8195"/>
                    <a:pt x="2397" y="8834"/>
                    <a:pt x="4338" y="9313"/>
                  </a:cubicBezTo>
                  <a:lnTo>
                    <a:pt x="4338" y="9313"/>
                  </a:lnTo>
                  <a:lnTo>
                    <a:pt x="4338" y="12212"/>
                  </a:lnTo>
                  <a:cubicBezTo>
                    <a:pt x="3082" y="12098"/>
                    <a:pt x="1827" y="11618"/>
                    <a:pt x="959" y="10979"/>
                  </a:cubicBezTo>
                  <a:lnTo>
                    <a:pt x="959" y="10979"/>
                  </a:lnTo>
                  <a:lnTo>
                    <a:pt x="1" y="13102"/>
                  </a:lnTo>
                  <a:cubicBezTo>
                    <a:pt x="959" y="13855"/>
                    <a:pt x="2626" y="14403"/>
                    <a:pt x="4338" y="14517"/>
                  </a:cubicBezTo>
                  <a:lnTo>
                    <a:pt x="4338" y="14517"/>
                  </a:lnTo>
                  <a:lnTo>
                    <a:pt x="4338" y="16412"/>
                  </a:lnTo>
                  <a:lnTo>
                    <a:pt x="6095" y="16412"/>
                  </a:lnTo>
                  <a:lnTo>
                    <a:pt x="6095" y="14449"/>
                  </a:lnTo>
                  <a:cubicBezTo>
                    <a:pt x="8834" y="14129"/>
                    <a:pt x="10158" y="12554"/>
                    <a:pt x="10158" y="10728"/>
                  </a:cubicBezTo>
                  <a:lnTo>
                    <a:pt x="10158" y="10728"/>
                  </a:lnTo>
                  <a:cubicBezTo>
                    <a:pt x="10158" y="8263"/>
                    <a:pt x="8035" y="7624"/>
                    <a:pt x="6095" y="7167"/>
                  </a:cubicBezTo>
                  <a:lnTo>
                    <a:pt x="6095" y="7167"/>
                  </a:lnTo>
                  <a:lnTo>
                    <a:pt x="6095" y="4200"/>
                  </a:lnTo>
                  <a:cubicBezTo>
                    <a:pt x="6963" y="4314"/>
                    <a:pt x="7876" y="4611"/>
                    <a:pt x="8766" y="5113"/>
                  </a:cubicBezTo>
                  <a:lnTo>
                    <a:pt x="8766" y="5113"/>
                  </a:lnTo>
                  <a:lnTo>
                    <a:pt x="9633" y="2968"/>
                  </a:lnTo>
                  <a:cubicBezTo>
                    <a:pt x="8674" y="2351"/>
                    <a:pt x="7396" y="2009"/>
                    <a:pt x="6095" y="1895"/>
                  </a:cubicBezTo>
                  <a:lnTo>
                    <a:pt x="6095" y="1895"/>
                  </a:lnTo>
                  <a:lnTo>
                    <a:pt x="6095" y="0"/>
                  </a:lnTo>
                  <a:close/>
                  <a:moveTo>
                    <a:pt x="3059" y="5547"/>
                  </a:moveTo>
                  <a:cubicBezTo>
                    <a:pt x="3059" y="4976"/>
                    <a:pt x="3425" y="4474"/>
                    <a:pt x="4338" y="4246"/>
                  </a:cubicBezTo>
                  <a:lnTo>
                    <a:pt x="4338" y="4246"/>
                  </a:lnTo>
                  <a:lnTo>
                    <a:pt x="4338" y="6734"/>
                  </a:lnTo>
                  <a:cubicBezTo>
                    <a:pt x="3584" y="6483"/>
                    <a:pt x="3059" y="6163"/>
                    <a:pt x="3059" y="5547"/>
                  </a:cubicBezTo>
                  <a:close/>
                  <a:moveTo>
                    <a:pt x="6095" y="9747"/>
                  </a:moveTo>
                  <a:cubicBezTo>
                    <a:pt x="6848" y="9998"/>
                    <a:pt x="7351" y="10340"/>
                    <a:pt x="7351" y="10956"/>
                  </a:cubicBezTo>
                  <a:lnTo>
                    <a:pt x="7351" y="10956"/>
                  </a:lnTo>
                  <a:cubicBezTo>
                    <a:pt x="7351" y="11504"/>
                    <a:pt x="6963" y="11961"/>
                    <a:pt x="6095" y="12143"/>
                  </a:cubicBezTo>
                  <a:lnTo>
                    <a:pt x="6095" y="12143"/>
                  </a:lnTo>
                  <a:close/>
                </a:path>
              </a:pathLst>
            </a:custGeom>
            <a:solidFill>
              <a:srgbClr val="404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1393650" y="1744475"/>
              <a:ext cx="77625" cy="174075"/>
            </a:xfrm>
            <a:custGeom>
              <a:rect b="b" l="l" r="r" t="t"/>
              <a:pathLst>
                <a:path extrusionOk="0" h="6963" w="3105">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1393650" y="1744475"/>
              <a:ext cx="77625" cy="174075"/>
            </a:xfrm>
            <a:custGeom>
              <a:rect b="b" l="l" r="r" t="t"/>
              <a:pathLst>
                <a:path extrusionOk="0" h="6963" w="3105">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1515200" y="1740475"/>
              <a:ext cx="147800" cy="192325"/>
            </a:xfrm>
            <a:custGeom>
              <a:rect b="b" l="l" r="r" t="t"/>
              <a:pathLst>
                <a:path extrusionOk="0" h="7693" w="5912">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1515200" y="1740475"/>
              <a:ext cx="147800" cy="192325"/>
            </a:xfrm>
            <a:custGeom>
              <a:rect b="b" l="l" r="r" t="t"/>
              <a:pathLst>
                <a:path extrusionOk="0" h="7693" w="5912">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1394775" y="1902525"/>
              <a:ext cx="224875" cy="46250"/>
            </a:xfrm>
            <a:custGeom>
              <a:rect b="b" l="l" r="r" t="t"/>
              <a:pathLst>
                <a:path extrusionOk="0" h="1850" w="8995">
                  <a:moveTo>
                    <a:pt x="8264" y="1"/>
                  </a:moveTo>
                  <a:lnTo>
                    <a:pt x="617" y="572"/>
                  </a:lnTo>
                  <a:cubicBezTo>
                    <a:pt x="252" y="594"/>
                    <a:pt x="1" y="891"/>
                    <a:pt x="24" y="1256"/>
                  </a:cubicBezTo>
                  <a:lnTo>
                    <a:pt x="24" y="1256"/>
                  </a:lnTo>
                  <a:cubicBezTo>
                    <a:pt x="47" y="1599"/>
                    <a:pt x="320" y="1850"/>
                    <a:pt x="663" y="1850"/>
                  </a:cubicBezTo>
                  <a:lnTo>
                    <a:pt x="663" y="1850"/>
                  </a:lnTo>
                  <a:cubicBezTo>
                    <a:pt x="686" y="1850"/>
                    <a:pt x="708" y="1850"/>
                    <a:pt x="708" y="1850"/>
                  </a:cubicBezTo>
                  <a:lnTo>
                    <a:pt x="708" y="1850"/>
                  </a:lnTo>
                  <a:lnTo>
                    <a:pt x="8355" y="1279"/>
                  </a:lnTo>
                  <a:cubicBezTo>
                    <a:pt x="8720" y="1256"/>
                    <a:pt x="8994" y="960"/>
                    <a:pt x="8971" y="594"/>
                  </a:cubicBezTo>
                  <a:lnTo>
                    <a:pt x="8971" y="594"/>
                  </a:lnTo>
                  <a:cubicBezTo>
                    <a:pt x="8926" y="252"/>
                    <a:pt x="8652" y="1"/>
                    <a:pt x="8309" y="1"/>
                  </a:cubicBezTo>
                  <a:lnTo>
                    <a:pt x="8309" y="1"/>
                  </a:lnTo>
                  <a:cubicBezTo>
                    <a:pt x="8309" y="1"/>
                    <a:pt x="8286" y="1"/>
                    <a:pt x="8264" y="1"/>
                  </a:cubicBezTo>
                </a:path>
              </a:pathLst>
            </a:custGeom>
            <a:solidFill>
              <a:srgbClr val="404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1393650" y="1932775"/>
              <a:ext cx="224275" cy="35975"/>
            </a:xfrm>
            <a:custGeom>
              <a:rect b="b" l="l" r="r" t="t"/>
              <a:pathLst>
                <a:path extrusionOk="0" h="1439" w="8971">
                  <a:moveTo>
                    <a:pt x="639" y="1"/>
                  </a:moveTo>
                  <a:cubicBezTo>
                    <a:pt x="297" y="1"/>
                    <a:pt x="0" y="275"/>
                    <a:pt x="0" y="640"/>
                  </a:cubicBezTo>
                  <a:lnTo>
                    <a:pt x="0" y="640"/>
                  </a:lnTo>
                  <a:cubicBezTo>
                    <a:pt x="0" y="982"/>
                    <a:pt x="274" y="1279"/>
                    <a:pt x="639" y="1302"/>
                  </a:cubicBezTo>
                  <a:lnTo>
                    <a:pt x="639" y="1302"/>
                  </a:lnTo>
                  <a:lnTo>
                    <a:pt x="8309" y="1439"/>
                  </a:lnTo>
                  <a:lnTo>
                    <a:pt x="8309" y="1439"/>
                  </a:lnTo>
                  <a:cubicBezTo>
                    <a:pt x="8674" y="1439"/>
                    <a:pt x="8971" y="1165"/>
                    <a:pt x="8971" y="800"/>
                  </a:cubicBezTo>
                  <a:lnTo>
                    <a:pt x="8971" y="800"/>
                  </a:lnTo>
                  <a:cubicBezTo>
                    <a:pt x="8971" y="457"/>
                    <a:pt x="8697" y="160"/>
                    <a:pt x="8331" y="138"/>
                  </a:cubicBezTo>
                  <a:lnTo>
                    <a:pt x="8331" y="138"/>
                  </a:lnTo>
                  <a:lnTo>
                    <a:pt x="662" y="1"/>
                  </a:lnTo>
                  <a:close/>
                </a:path>
              </a:pathLst>
            </a:custGeom>
            <a:solidFill>
              <a:srgbClr val="404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1721750" y="2616400"/>
              <a:ext cx="443975" cy="103875"/>
            </a:xfrm>
            <a:custGeom>
              <a:rect b="b" l="l" r="r" t="t"/>
              <a:pathLst>
                <a:path extrusionOk="0" h="4155" w="17759">
                  <a:moveTo>
                    <a:pt x="1" y="4155"/>
                  </a:moveTo>
                  <a:lnTo>
                    <a:pt x="17759" y="4155"/>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1721750" y="2616400"/>
              <a:ext cx="443975" cy="14850"/>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1758850" y="2616400"/>
              <a:ext cx="19425" cy="103875"/>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1817625" y="2616400"/>
              <a:ext cx="19425" cy="103875"/>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1875825" y="2616400"/>
              <a:ext cx="19425" cy="103875"/>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1934025" y="2616400"/>
              <a:ext cx="19425" cy="103875"/>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1992225" y="2616400"/>
              <a:ext cx="19450" cy="103875"/>
            </a:xfrm>
            <a:custGeom>
              <a:rect b="b" l="l" r="r" t="t"/>
              <a:pathLst>
                <a:path extrusionOk="0" h="4155" w="778">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2050450" y="2616400"/>
              <a:ext cx="19425" cy="103875"/>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2109225" y="2616400"/>
              <a:ext cx="18850" cy="103875"/>
            </a:xfrm>
            <a:custGeom>
              <a:rect b="b" l="l" r="r" t="t"/>
              <a:pathLst>
                <a:path extrusionOk="0" h="4155" w="754">
                  <a:moveTo>
                    <a:pt x="753" y="4155"/>
                  </a:moveTo>
                  <a:lnTo>
                    <a:pt x="0" y="4155"/>
                  </a:lnTo>
                  <a:lnTo>
                    <a:pt x="0" y="0"/>
                  </a:lnTo>
                  <a:lnTo>
                    <a:pt x="753"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1892950" y="2616400"/>
              <a:ext cx="243100" cy="103875"/>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2074400" y="2616400"/>
              <a:ext cx="61650" cy="103875"/>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1914625" y="2512550"/>
              <a:ext cx="443975" cy="103875"/>
            </a:xfrm>
            <a:custGeom>
              <a:rect b="b" l="l" r="r" t="t"/>
              <a:pathLst>
                <a:path extrusionOk="0" h="4155" w="17759">
                  <a:moveTo>
                    <a:pt x="1" y="4154"/>
                  </a:moveTo>
                  <a:lnTo>
                    <a:pt x="17759" y="4154"/>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1914625" y="2512550"/>
              <a:ext cx="443975" cy="14850"/>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1951725" y="2512550"/>
              <a:ext cx="19425" cy="103875"/>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2010500" y="2512550"/>
              <a:ext cx="18850" cy="103875"/>
            </a:xfrm>
            <a:custGeom>
              <a:rect b="b" l="l" r="r" t="t"/>
              <a:pathLst>
                <a:path extrusionOk="0" h="4155" w="754">
                  <a:moveTo>
                    <a:pt x="754" y="4154"/>
                  </a:moveTo>
                  <a:lnTo>
                    <a:pt x="0" y="4154"/>
                  </a:lnTo>
                  <a:lnTo>
                    <a:pt x="0" y="0"/>
                  </a:lnTo>
                  <a:lnTo>
                    <a:pt x="754"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20687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21269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21851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2243325" y="2512550"/>
              <a:ext cx="19425" cy="103875"/>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2302100" y="2512550"/>
              <a:ext cx="18850" cy="103875"/>
            </a:xfrm>
            <a:custGeom>
              <a:rect b="b" l="l" r="r" t="t"/>
              <a:pathLst>
                <a:path extrusionOk="0" h="4155" w="754">
                  <a:moveTo>
                    <a:pt x="753" y="4154"/>
                  </a:moveTo>
                  <a:lnTo>
                    <a:pt x="0" y="4154"/>
                  </a:lnTo>
                  <a:lnTo>
                    <a:pt x="0" y="0"/>
                  </a:lnTo>
                  <a:lnTo>
                    <a:pt x="753"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2085825" y="2512550"/>
              <a:ext cx="243100" cy="103875"/>
            </a:xfrm>
            <a:custGeom>
              <a:rect b="b" l="l" r="r" t="t"/>
              <a:pathLst>
                <a:path extrusionOk="0" h="4155" w="9724">
                  <a:moveTo>
                    <a:pt x="9724" y="4154"/>
                  </a:moveTo>
                  <a:lnTo>
                    <a:pt x="0" y="4154"/>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2267275" y="2512550"/>
              <a:ext cx="61650" cy="103875"/>
            </a:xfrm>
            <a:custGeom>
              <a:rect b="b" l="l" r="r" t="t"/>
              <a:pathLst>
                <a:path extrusionOk="0" h="4155" w="2466">
                  <a:moveTo>
                    <a:pt x="2466" y="4154"/>
                  </a:moveTo>
                  <a:lnTo>
                    <a:pt x="1" y="4154"/>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1846725" y="2408675"/>
              <a:ext cx="443975" cy="103900"/>
            </a:xfrm>
            <a:custGeom>
              <a:rect b="b" l="l" r="r" t="t"/>
              <a:pathLst>
                <a:path extrusionOk="0" h="4156" w="17759">
                  <a:moveTo>
                    <a:pt x="1" y="4155"/>
                  </a:moveTo>
                  <a:lnTo>
                    <a:pt x="17759" y="4155"/>
                  </a:lnTo>
                  <a:lnTo>
                    <a:pt x="17759" y="1"/>
                  </a:lnTo>
                  <a:lnTo>
                    <a:pt x="1"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1846725" y="2408675"/>
              <a:ext cx="443975" cy="14875"/>
            </a:xfrm>
            <a:custGeom>
              <a:rect b="b" l="l" r="r" t="t"/>
              <a:pathLst>
                <a:path extrusionOk="0" h="595" w="17759">
                  <a:moveTo>
                    <a:pt x="1" y="1"/>
                  </a:moveTo>
                  <a:lnTo>
                    <a:pt x="1" y="594"/>
                  </a:lnTo>
                  <a:lnTo>
                    <a:pt x="17759" y="594"/>
                  </a:lnTo>
                  <a:lnTo>
                    <a:pt x="17759"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1883825"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1942600" y="2408675"/>
              <a:ext cx="18850" cy="103900"/>
            </a:xfrm>
            <a:custGeom>
              <a:rect b="b" l="l" r="r" t="t"/>
              <a:pathLst>
                <a:path extrusionOk="0" h="4156" w="754">
                  <a:moveTo>
                    <a:pt x="753" y="4155"/>
                  </a:moveTo>
                  <a:lnTo>
                    <a:pt x="0" y="4155"/>
                  </a:lnTo>
                  <a:lnTo>
                    <a:pt x="0" y="1"/>
                  </a:lnTo>
                  <a:lnTo>
                    <a:pt x="753"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2000800"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20590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21172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21754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2233625"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2017925" y="2408675"/>
              <a:ext cx="243100" cy="103900"/>
            </a:xfrm>
            <a:custGeom>
              <a:rect b="b" l="l" r="r" t="t"/>
              <a:pathLst>
                <a:path extrusionOk="0" h="4156" w="9724">
                  <a:moveTo>
                    <a:pt x="9724" y="4155"/>
                  </a:moveTo>
                  <a:lnTo>
                    <a:pt x="0" y="4155"/>
                  </a:lnTo>
                  <a:lnTo>
                    <a:pt x="0" y="1"/>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2198800" y="2408675"/>
              <a:ext cx="62225" cy="103900"/>
            </a:xfrm>
            <a:custGeom>
              <a:rect b="b" l="l" r="r" t="t"/>
              <a:pathLst>
                <a:path extrusionOk="0" h="4156" w="2489">
                  <a:moveTo>
                    <a:pt x="2489" y="4155"/>
                  </a:moveTo>
                  <a:lnTo>
                    <a:pt x="1" y="4155"/>
                  </a:lnTo>
                  <a:lnTo>
                    <a:pt x="1" y="1"/>
                  </a:lnTo>
                  <a:lnTo>
                    <a:pt x="2489"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15"/>
          <p:cNvSpPr/>
          <p:nvPr/>
        </p:nvSpPr>
        <p:spPr>
          <a:xfrm>
            <a:off x="8064222" y="21191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6741347" y="4454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5271922" y="6683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8119022" y="4454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8586647" y="44763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3" name="Shape 253"/>
        <p:cNvGrpSpPr/>
        <p:nvPr/>
      </p:nvGrpSpPr>
      <p:grpSpPr>
        <a:xfrm>
          <a:off x="0" y="0"/>
          <a:ext cx="0" cy="0"/>
          <a:chOff x="0" y="0"/>
          <a:chExt cx="0" cy="0"/>
        </a:xfrm>
      </p:grpSpPr>
      <p:grpSp>
        <p:nvGrpSpPr>
          <p:cNvPr id="254" name="Google Shape;254;p16"/>
          <p:cNvGrpSpPr/>
          <p:nvPr/>
        </p:nvGrpSpPr>
        <p:grpSpPr>
          <a:xfrm>
            <a:off x="-138170" y="-299471"/>
            <a:ext cx="9864554" cy="5548495"/>
            <a:chOff x="238125" y="822050"/>
            <a:chExt cx="7136850" cy="4051475"/>
          </a:xfrm>
        </p:grpSpPr>
        <p:sp>
          <p:nvSpPr>
            <p:cNvPr id="255" name="Google Shape;255;p16"/>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16"/>
          <p:cNvSpPr/>
          <p:nvPr/>
        </p:nvSpPr>
        <p:spPr>
          <a:xfrm>
            <a:off x="713200" y="1323450"/>
            <a:ext cx="7717500" cy="3247200"/>
          </a:xfrm>
          <a:prstGeom prst="roundRect">
            <a:avLst>
              <a:gd fmla="val 5150"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93" name="Google Shape;293;p16"/>
          <p:cNvSpPr/>
          <p:nvPr/>
        </p:nvSpPr>
        <p:spPr>
          <a:xfrm>
            <a:off x="713225"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16"/>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5" name="Google Shape;295;p16"/>
          <p:cNvSpPr txBox="1"/>
          <p:nvPr>
            <p:ph idx="1" type="body"/>
          </p:nvPr>
        </p:nvSpPr>
        <p:spPr>
          <a:xfrm>
            <a:off x="713225" y="1323450"/>
            <a:ext cx="7717500" cy="3208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1"/>
              </a:buClr>
              <a:buSzPts val="1800"/>
              <a:buAutoNum type="arabicPeriod"/>
              <a:defRPr sz="12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sp>
        <p:nvSpPr>
          <p:cNvPr id="296" name="Google Shape;296;p16"/>
          <p:cNvSpPr/>
          <p:nvPr/>
        </p:nvSpPr>
        <p:spPr>
          <a:xfrm>
            <a:off x="8633472" y="2423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16"/>
          <p:cNvGrpSpPr/>
          <p:nvPr/>
        </p:nvGrpSpPr>
        <p:grpSpPr>
          <a:xfrm>
            <a:off x="7628088" y="444606"/>
            <a:ext cx="866837" cy="932804"/>
            <a:chOff x="7627750" y="181828"/>
            <a:chExt cx="1196793" cy="1288048"/>
          </a:xfrm>
        </p:grpSpPr>
        <p:sp>
          <p:nvSpPr>
            <p:cNvPr id="298" name="Google Shape;298;p16"/>
            <p:cNvSpPr/>
            <p:nvPr/>
          </p:nvSpPr>
          <p:spPr>
            <a:xfrm>
              <a:off x="7627750" y="183417"/>
              <a:ext cx="1196793" cy="1286458"/>
            </a:xfrm>
            <a:custGeom>
              <a:rect b="b" l="l" r="r" t="t"/>
              <a:pathLst>
                <a:path extrusionOk="0" h="43989" w="40916">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 name="Google Shape;299;p16"/>
            <p:cNvGrpSpPr/>
            <p:nvPr/>
          </p:nvGrpSpPr>
          <p:grpSpPr>
            <a:xfrm>
              <a:off x="7627838" y="181828"/>
              <a:ext cx="1196383" cy="1286458"/>
              <a:chOff x="-1780025" y="3601513"/>
              <a:chExt cx="1022550" cy="1099725"/>
            </a:xfrm>
          </p:grpSpPr>
          <p:sp>
            <p:nvSpPr>
              <p:cNvPr id="300" name="Google Shape;300;p16"/>
              <p:cNvSpPr/>
              <p:nvPr/>
            </p:nvSpPr>
            <p:spPr>
              <a:xfrm>
                <a:off x="-1744050" y="4324388"/>
                <a:ext cx="535375" cy="253225"/>
              </a:xfrm>
              <a:custGeom>
                <a:rect b="b" l="l" r="r" t="t"/>
                <a:pathLst>
                  <a:path extrusionOk="0" h="10129" w="21415">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1744050" y="4399138"/>
                <a:ext cx="535375" cy="52050"/>
              </a:xfrm>
              <a:custGeom>
                <a:rect b="b" l="l" r="r" t="t"/>
                <a:pathLst>
                  <a:path extrusionOk="0" h="2082" w="21415">
                    <a:moveTo>
                      <a:pt x="0" y="2082"/>
                    </a:moveTo>
                    <a:lnTo>
                      <a:pt x="21415" y="2082"/>
                    </a:lnTo>
                    <a:lnTo>
                      <a:pt x="21415" y="0"/>
                    </a:lnTo>
                    <a:lnTo>
                      <a:pt x="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1744050" y="4272363"/>
                <a:ext cx="535375" cy="253200"/>
              </a:xfrm>
              <a:custGeom>
                <a:rect b="b" l="l" r="r" t="t"/>
                <a:pathLst>
                  <a:path extrusionOk="0" h="10128" w="21415">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1709125" y="4296813"/>
                <a:ext cx="465525" cy="204325"/>
              </a:xfrm>
              <a:custGeom>
                <a:rect b="b" l="l" r="r" t="t"/>
                <a:pathLst>
                  <a:path extrusionOk="0" h="8173" w="18621">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1556175" y="4329988"/>
                <a:ext cx="159275" cy="137975"/>
              </a:xfrm>
              <a:custGeom>
                <a:rect b="b" l="l" r="r" t="t"/>
                <a:pathLst>
                  <a:path extrusionOk="0" h="5519" w="6371">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1563850" y="4256988"/>
                <a:ext cx="535725" cy="253225"/>
              </a:xfrm>
              <a:custGeom>
                <a:rect b="b" l="l" r="r" t="t"/>
                <a:pathLst>
                  <a:path extrusionOk="0" h="10129" w="21429">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1563850" y="4331738"/>
                <a:ext cx="535725" cy="52050"/>
              </a:xfrm>
              <a:custGeom>
                <a:rect b="b" l="l" r="r" t="t"/>
                <a:pathLst>
                  <a:path extrusionOk="0" h="2082" w="21429">
                    <a:moveTo>
                      <a:pt x="0" y="2082"/>
                    </a:moveTo>
                    <a:lnTo>
                      <a:pt x="21429" y="2082"/>
                    </a:lnTo>
                    <a:lnTo>
                      <a:pt x="21429" y="0"/>
                    </a:lnTo>
                    <a:lnTo>
                      <a:pt x="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1563850" y="4204963"/>
                <a:ext cx="535725" cy="253200"/>
              </a:xfrm>
              <a:custGeom>
                <a:rect b="b" l="l" r="r" t="t"/>
                <a:pathLst>
                  <a:path extrusionOk="0" h="10128" w="21429">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1528575" y="4229413"/>
                <a:ext cx="465525" cy="204325"/>
              </a:xfrm>
              <a:custGeom>
                <a:rect b="b" l="l" r="r" t="t"/>
                <a:pathLst>
                  <a:path extrusionOk="0" h="8173" w="18621">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1375625" y="4262588"/>
                <a:ext cx="159275" cy="137975"/>
              </a:xfrm>
              <a:custGeom>
                <a:rect b="b" l="l" r="r" t="t"/>
                <a:pathLst>
                  <a:path extrusionOk="0" h="5519" w="6371">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1780025" y="4147688"/>
                <a:ext cx="535375" cy="253550"/>
              </a:xfrm>
              <a:custGeom>
                <a:rect b="b" l="l" r="r" t="t"/>
                <a:pathLst>
                  <a:path extrusionOk="0" h="10142" w="21415">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1780025" y="4222413"/>
                <a:ext cx="535375" cy="52075"/>
              </a:xfrm>
              <a:custGeom>
                <a:rect b="b" l="l" r="r" t="t"/>
                <a:pathLst>
                  <a:path extrusionOk="0" h="2083" w="21415">
                    <a:moveTo>
                      <a:pt x="0" y="2082"/>
                    </a:moveTo>
                    <a:lnTo>
                      <a:pt x="21415" y="2082"/>
                    </a:lnTo>
                    <a:lnTo>
                      <a:pt x="21415"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1780025" y="4095663"/>
                <a:ext cx="535375" cy="253550"/>
              </a:xfrm>
              <a:custGeom>
                <a:rect b="b" l="l" r="r" t="t"/>
                <a:pathLst>
                  <a:path extrusionOk="0" h="10142" w="21415">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1745100" y="4120438"/>
                <a:ext cx="465525" cy="203975"/>
              </a:xfrm>
              <a:custGeom>
                <a:rect b="b" l="l" r="r" t="t"/>
                <a:pathLst>
                  <a:path extrusionOk="0" h="8159" w="18621">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1591800" y="4153613"/>
                <a:ext cx="158925" cy="137625"/>
              </a:xfrm>
              <a:custGeom>
                <a:rect b="b" l="l" r="r" t="t"/>
                <a:pathLst>
                  <a:path extrusionOk="0" h="5505" w="6357">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1588650" y="4055838"/>
                <a:ext cx="535725" cy="253575"/>
              </a:xfrm>
              <a:custGeom>
                <a:rect b="b" l="l" r="r" t="t"/>
                <a:pathLst>
                  <a:path extrusionOk="0" h="10143" w="21429">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1588650" y="4130588"/>
                <a:ext cx="535725" cy="52050"/>
              </a:xfrm>
              <a:custGeom>
                <a:rect b="b" l="l" r="r" t="t"/>
                <a:pathLst>
                  <a:path extrusionOk="0" h="2082" w="21429">
                    <a:moveTo>
                      <a:pt x="0" y="2081"/>
                    </a:moveTo>
                    <a:lnTo>
                      <a:pt x="21429" y="2081"/>
                    </a:lnTo>
                    <a:lnTo>
                      <a:pt x="21429" y="0"/>
                    </a:lnTo>
                    <a:lnTo>
                      <a:pt x="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1588650" y="4003813"/>
                <a:ext cx="535725" cy="253200"/>
              </a:xfrm>
              <a:custGeom>
                <a:rect b="b" l="l" r="r" t="t"/>
                <a:pathLst>
                  <a:path extrusionOk="0" h="10128" w="21429">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1553375" y="4028263"/>
                <a:ext cx="465175" cy="204300"/>
              </a:xfrm>
              <a:custGeom>
                <a:rect b="b" l="l" r="r" t="t"/>
                <a:pathLst>
                  <a:path extrusionOk="0" h="8172" w="18607">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1400425" y="4061788"/>
                <a:ext cx="159275" cy="137600"/>
              </a:xfrm>
              <a:custGeom>
                <a:rect b="b" l="l" r="r" t="t"/>
                <a:pathLst>
                  <a:path extrusionOk="0" h="5504" w="6371">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1670725" y="3963988"/>
                <a:ext cx="535400" cy="253225"/>
              </a:xfrm>
              <a:custGeom>
                <a:rect b="b" l="l" r="r" t="t"/>
                <a:pathLst>
                  <a:path extrusionOk="0" h="10129" w="21416">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1670725" y="4038388"/>
                <a:ext cx="535400" cy="52050"/>
              </a:xfrm>
              <a:custGeom>
                <a:rect b="b" l="l" r="r" t="t"/>
                <a:pathLst>
                  <a:path extrusionOk="0" h="2082" w="21416">
                    <a:moveTo>
                      <a:pt x="1" y="2082"/>
                    </a:moveTo>
                    <a:lnTo>
                      <a:pt x="21415" y="2082"/>
                    </a:lnTo>
                    <a:lnTo>
                      <a:pt x="21415" y="0"/>
                    </a:lnTo>
                    <a:lnTo>
                      <a:pt x="1"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1670725" y="3911963"/>
                <a:ext cx="535400" cy="253200"/>
              </a:xfrm>
              <a:custGeom>
                <a:rect b="b" l="l" r="r" t="t"/>
                <a:pathLst>
                  <a:path extrusionOk="0" h="10128" w="21416">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1635800" y="3936413"/>
                <a:ext cx="465550" cy="204325"/>
              </a:xfrm>
              <a:custGeom>
                <a:rect b="b" l="l" r="r" t="t"/>
                <a:pathLst>
                  <a:path extrusionOk="0" h="8173" w="18622">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1482500" y="3969588"/>
                <a:ext cx="158925" cy="137975"/>
              </a:xfrm>
              <a:custGeom>
                <a:rect b="b" l="l" r="r" t="t"/>
                <a:pathLst>
                  <a:path extrusionOk="0" h="5519" w="6357">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1602275" y="3891363"/>
                <a:ext cx="535400" cy="253550"/>
              </a:xfrm>
              <a:custGeom>
                <a:rect b="b" l="l" r="r" t="t"/>
                <a:pathLst>
                  <a:path extrusionOk="0" h="10142" w="21416">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1602275" y="3966088"/>
                <a:ext cx="535400" cy="52075"/>
              </a:xfrm>
              <a:custGeom>
                <a:rect b="b" l="l" r="r" t="t"/>
                <a:pathLst>
                  <a:path extrusionOk="0" h="2083" w="21416">
                    <a:moveTo>
                      <a:pt x="1" y="2082"/>
                    </a:moveTo>
                    <a:lnTo>
                      <a:pt x="21415" y="2082"/>
                    </a:lnTo>
                    <a:lnTo>
                      <a:pt x="21415"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p:nvPr/>
            </p:nvSpPr>
            <p:spPr>
              <a:xfrm>
                <a:off x="-1602275" y="3839313"/>
                <a:ext cx="535400" cy="253575"/>
              </a:xfrm>
              <a:custGeom>
                <a:rect b="b" l="l" r="r" t="t"/>
                <a:pathLst>
                  <a:path extrusionOk="0" h="10143" w="21416">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1567350" y="3863763"/>
                <a:ext cx="465550" cy="204325"/>
              </a:xfrm>
              <a:custGeom>
                <a:rect b="b" l="l" r="r" t="t"/>
                <a:pathLst>
                  <a:path extrusionOk="0" h="8173" w="18622">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1414050" y="3897288"/>
                <a:ext cx="158925" cy="137625"/>
              </a:xfrm>
              <a:custGeom>
                <a:rect b="b" l="l" r="r" t="t"/>
                <a:pathLst>
                  <a:path extrusionOk="0" h="5505" w="6357">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1694125" y="3815238"/>
                <a:ext cx="535400" cy="253550"/>
              </a:xfrm>
              <a:custGeom>
                <a:rect b="b" l="l" r="r" t="t"/>
                <a:pathLst>
                  <a:path extrusionOk="0" h="10142" w="21416">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1694125" y="3889963"/>
                <a:ext cx="535400" cy="52050"/>
              </a:xfrm>
              <a:custGeom>
                <a:rect b="b" l="l" r="r" t="t"/>
                <a:pathLst>
                  <a:path extrusionOk="0" h="2082" w="21416">
                    <a:moveTo>
                      <a:pt x="1" y="2082"/>
                    </a:moveTo>
                    <a:lnTo>
                      <a:pt x="21415" y="2082"/>
                    </a:lnTo>
                    <a:lnTo>
                      <a:pt x="21415" y="0"/>
                    </a:lnTo>
                    <a:lnTo>
                      <a:pt x="1"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1694125" y="3763188"/>
                <a:ext cx="535400" cy="253575"/>
              </a:xfrm>
              <a:custGeom>
                <a:rect b="b" l="l" r="r" t="t"/>
                <a:pathLst>
                  <a:path extrusionOk="0" h="10143" w="21416">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1659200" y="3787988"/>
                <a:ext cx="465550" cy="203975"/>
              </a:xfrm>
              <a:custGeom>
                <a:rect b="b" l="l" r="r" t="t"/>
                <a:pathLst>
                  <a:path extrusionOk="0" h="8159" w="18622">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1506225" y="3821163"/>
                <a:ext cx="159250" cy="137625"/>
              </a:xfrm>
              <a:custGeom>
                <a:rect b="b" l="l" r="r" t="t"/>
                <a:pathLst>
                  <a:path extrusionOk="0" h="5505" w="637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1760825" y="3745038"/>
                <a:ext cx="535400" cy="253550"/>
              </a:xfrm>
              <a:custGeom>
                <a:rect b="b" l="l" r="r" t="t"/>
                <a:pathLst>
                  <a:path extrusionOk="0" h="10142" w="21416">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1760825" y="3819763"/>
                <a:ext cx="535400" cy="52075"/>
              </a:xfrm>
              <a:custGeom>
                <a:rect b="b" l="l" r="r" t="t"/>
                <a:pathLst>
                  <a:path extrusionOk="0" h="2083" w="21416">
                    <a:moveTo>
                      <a:pt x="1" y="2082"/>
                    </a:moveTo>
                    <a:lnTo>
                      <a:pt x="21415" y="2082"/>
                    </a:lnTo>
                    <a:lnTo>
                      <a:pt x="21415"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p:nvPr/>
            </p:nvSpPr>
            <p:spPr>
              <a:xfrm>
                <a:off x="-1760825" y="3692988"/>
                <a:ext cx="535400" cy="253575"/>
              </a:xfrm>
              <a:custGeom>
                <a:rect b="b" l="l" r="r" t="t"/>
                <a:pathLst>
                  <a:path extrusionOk="0" h="10143" w="21416">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1725900" y="3717788"/>
                <a:ext cx="465550" cy="203975"/>
              </a:xfrm>
              <a:custGeom>
                <a:rect b="b" l="l" r="r" t="t"/>
                <a:pathLst>
                  <a:path extrusionOk="0" h="8159" w="18622">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p:nvPr/>
            </p:nvSpPr>
            <p:spPr>
              <a:xfrm>
                <a:off x="-1572600" y="3750963"/>
                <a:ext cx="158925" cy="137625"/>
              </a:xfrm>
              <a:custGeom>
                <a:rect b="b" l="l" r="r" t="t"/>
                <a:pathLst>
                  <a:path extrusionOk="0" h="5505" w="6357">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1640000" y="3653538"/>
                <a:ext cx="535750" cy="253550"/>
              </a:xfrm>
              <a:custGeom>
                <a:rect b="b" l="l" r="r" t="t"/>
                <a:pathLst>
                  <a:path extrusionOk="0" h="10142" w="2143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1640000" y="3728263"/>
                <a:ext cx="535750" cy="52075"/>
              </a:xfrm>
              <a:custGeom>
                <a:rect b="b" l="l" r="r" t="t"/>
                <a:pathLst>
                  <a:path extrusionOk="0" h="2083" w="21430">
                    <a:moveTo>
                      <a:pt x="1" y="2082"/>
                    </a:moveTo>
                    <a:lnTo>
                      <a:pt x="21429" y="2082"/>
                    </a:lnTo>
                    <a:lnTo>
                      <a:pt x="21429"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1640000" y="3601513"/>
                <a:ext cx="535750" cy="253550"/>
              </a:xfrm>
              <a:custGeom>
                <a:rect b="b" l="l" r="r" t="t"/>
                <a:pathLst>
                  <a:path extrusionOk="0" h="10142" w="2143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1604725" y="3626288"/>
                <a:ext cx="465550" cy="203975"/>
              </a:xfrm>
              <a:custGeom>
                <a:rect b="b" l="l" r="r" t="t"/>
                <a:pathLst>
                  <a:path extrusionOk="0" h="8159" w="18622">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1451750" y="3659463"/>
                <a:ext cx="159275" cy="137625"/>
              </a:xfrm>
              <a:custGeom>
                <a:rect b="b" l="l" r="r" t="t"/>
                <a:pathLst>
                  <a:path extrusionOk="0" h="5505" w="6371">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
              <p:cNvSpPr/>
              <p:nvPr/>
            </p:nvSpPr>
            <p:spPr>
              <a:xfrm>
                <a:off x="-1292850" y="4165838"/>
                <a:ext cx="535375" cy="535400"/>
              </a:xfrm>
              <a:custGeom>
                <a:rect b="b" l="l" r="r" t="t"/>
                <a:pathLst>
                  <a:path extrusionOk="0" h="21416" w="21415">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6"/>
              <p:cNvSpPr/>
              <p:nvPr/>
            </p:nvSpPr>
            <p:spPr>
              <a:xfrm>
                <a:off x="-1240825" y="4217888"/>
                <a:ext cx="431325" cy="431300"/>
              </a:xfrm>
              <a:custGeom>
                <a:rect b="b" l="l" r="r" t="t"/>
                <a:pathLst>
                  <a:path extrusionOk="0" h="17252" w="17253">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1104625" y="4288088"/>
                <a:ext cx="158925" cy="290925"/>
              </a:xfrm>
              <a:custGeom>
                <a:rect b="b" l="l" r="r" t="t"/>
                <a:pathLst>
                  <a:path extrusionOk="0" h="11637" w="6357">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8" name="Shape 348"/>
        <p:cNvGrpSpPr/>
        <p:nvPr/>
      </p:nvGrpSpPr>
      <p:grpSpPr>
        <a:xfrm>
          <a:off x="0" y="0"/>
          <a:ext cx="0" cy="0"/>
          <a:chOff x="0" y="0"/>
          <a:chExt cx="0" cy="0"/>
        </a:xfrm>
      </p:grpSpPr>
      <p:grpSp>
        <p:nvGrpSpPr>
          <p:cNvPr id="349" name="Google Shape;349;p17"/>
          <p:cNvGrpSpPr/>
          <p:nvPr/>
        </p:nvGrpSpPr>
        <p:grpSpPr>
          <a:xfrm>
            <a:off x="-138170" y="-299471"/>
            <a:ext cx="9864554" cy="5548495"/>
            <a:chOff x="238125" y="822050"/>
            <a:chExt cx="7136850" cy="4051475"/>
          </a:xfrm>
        </p:grpSpPr>
        <p:sp>
          <p:nvSpPr>
            <p:cNvPr id="350" name="Google Shape;350;p17"/>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7"/>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7"/>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7"/>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7"/>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7"/>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7"/>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7"/>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7"/>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7"/>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7"/>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7"/>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7"/>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7"/>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7"/>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7"/>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17"/>
          <p:cNvSpPr/>
          <p:nvPr/>
        </p:nvSpPr>
        <p:spPr>
          <a:xfrm>
            <a:off x="713200"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17"/>
          <p:cNvSpPr/>
          <p:nvPr/>
        </p:nvSpPr>
        <p:spPr>
          <a:xfrm>
            <a:off x="713200" y="1410750"/>
            <a:ext cx="3655200" cy="3159900"/>
          </a:xfrm>
          <a:prstGeom prst="roundRect">
            <a:avLst>
              <a:gd fmla="val 8114"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17"/>
          <p:cNvSpPr/>
          <p:nvPr/>
        </p:nvSpPr>
        <p:spPr>
          <a:xfrm>
            <a:off x="4775700" y="1410750"/>
            <a:ext cx="3655200" cy="3159900"/>
          </a:xfrm>
          <a:prstGeom prst="roundRect">
            <a:avLst>
              <a:gd fmla="val 8114"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17"/>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1" name="Google Shape;391;p17"/>
          <p:cNvSpPr txBox="1"/>
          <p:nvPr>
            <p:ph idx="1" type="body"/>
          </p:nvPr>
        </p:nvSpPr>
        <p:spPr>
          <a:xfrm>
            <a:off x="713225" y="1620550"/>
            <a:ext cx="3598500" cy="2663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92" name="Google Shape;392;p17"/>
          <p:cNvSpPr txBox="1"/>
          <p:nvPr>
            <p:ph idx="2" type="body"/>
          </p:nvPr>
        </p:nvSpPr>
        <p:spPr>
          <a:xfrm>
            <a:off x="4832400" y="1620550"/>
            <a:ext cx="3598500" cy="2663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3" name="Shape 393"/>
        <p:cNvGrpSpPr/>
        <p:nvPr/>
      </p:nvGrpSpPr>
      <p:grpSpPr>
        <a:xfrm>
          <a:off x="0" y="0"/>
          <a:ext cx="0" cy="0"/>
          <a:chOff x="0" y="0"/>
          <a:chExt cx="0" cy="0"/>
        </a:xfrm>
      </p:grpSpPr>
      <p:grpSp>
        <p:nvGrpSpPr>
          <p:cNvPr id="394" name="Google Shape;394;p18"/>
          <p:cNvGrpSpPr/>
          <p:nvPr/>
        </p:nvGrpSpPr>
        <p:grpSpPr>
          <a:xfrm>
            <a:off x="-138170" y="-299471"/>
            <a:ext cx="9864554" cy="5548495"/>
            <a:chOff x="238125" y="822050"/>
            <a:chExt cx="7136850" cy="4051475"/>
          </a:xfrm>
        </p:grpSpPr>
        <p:sp>
          <p:nvSpPr>
            <p:cNvPr id="395" name="Google Shape;395;p18"/>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8"/>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8"/>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8"/>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8"/>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8"/>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8"/>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8"/>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8"/>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8"/>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8"/>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8"/>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8"/>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8"/>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p18"/>
          <p:cNvSpPr/>
          <p:nvPr/>
        </p:nvSpPr>
        <p:spPr>
          <a:xfrm>
            <a:off x="713225"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 name="Google Shape;433;p18"/>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4" name="Shape 434"/>
        <p:cNvGrpSpPr/>
        <p:nvPr/>
      </p:nvGrpSpPr>
      <p:grpSpPr>
        <a:xfrm>
          <a:off x="0" y="0"/>
          <a:ext cx="0" cy="0"/>
          <a:chOff x="0" y="0"/>
          <a:chExt cx="0" cy="0"/>
        </a:xfrm>
      </p:grpSpPr>
      <p:grpSp>
        <p:nvGrpSpPr>
          <p:cNvPr id="435" name="Google Shape;435;p19"/>
          <p:cNvGrpSpPr/>
          <p:nvPr/>
        </p:nvGrpSpPr>
        <p:grpSpPr>
          <a:xfrm>
            <a:off x="-138170" y="-299471"/>
            <a:ext cx="9864554" cy="5548495"/>
            <a:chOff x="238125" y="822050"/>
            <a:chExt cx="7136850" cy="4051475"/>
          </a:xfrm>
        </p:grpSpPr>
        <p:sp>
          <p:nvSpPr>
            <p:cNvPr id="436" name="Google Shape;436;p19"/>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19"/>
          <p:cNvSpPr/>
          <p:nvPr/>
        </p:nvSpPr>
        <p:spPr>
          <a:xfrm>
            <a:off x="713200" y="481150"/>
            <a:ext cx="7717500" cy="689400"/>
          </a:xfrm>
          <a:prstGeom prst="roundRect">
            <a:avLst>
              <a:gd fmla="val 16667" name="adj"/>
            </a:avLst>
          </a:prstGeom>
          <a:solidFill>
            <a:srgbClr val="FFBE00"/>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 name="Google Shape;474;p19"/>
          <p:cNvSpPr/>
          <p:nvPr/>
        </p:nvSpPr>
        <p:spPr>
          <a:xfrm>
            <a:off x="700900" y="1630550"/>
            <a:ext cx="3421800" cy="2929200"/>
          </a:xfrm>
          <a:prstGeom prst="roundRect">
            <a:avLst>
              <a:gd fmla="val 4573"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475" name="Google Shape;475;p19"/>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76" name="Google Shape;476;p19"/>
          <p:cNvSpPr txBox="1"/>
          <p:nvPr>
            <p:ph idx="1" type="body"/>
          </p:nvPr>
        </p:nvSpPr>
        <p:spPr>
          <a:xfrm>
            <a:off x="782250" y="1710750"/>
            <a:ext cx="3300900" cy="280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FFBE00"/>
              </a:buClr>
              <a:buSzPts val="1200"/>
              <a:buChar char="●"/>
              <a:defRPr sz="1400">
                <a:solidFill>
                  <a:schemeClr val="dk1"/>
                </a:solidFill>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7" name="Google Shape;477;p19"/>
          <p:cNvSpPr/>
          <p:nvPr/>
        </p:nvSpPr>
        <p:spPr>
          <a:xfrm>
            <a:off x="4863185" y="26657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7996522" y="16305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9" name="Google Shape;479;p19"/>
          <p:cNvGrpSpPr/>
          <p:nvPr/>
        </p:nvGrpSpPr>
        <p:grpSpPr>
          <a:xfrm>
            <a:off x="6683770" y="1630538"/>
            <a:ext cx="1511764" cy="1695618"/>
            <a:chOff x="6683770" y="1630538"/>
            <a:chExt cx="1511764" cy="1695618"/>
          </a:xfrm>
        </p:grpSpPr>
        <p:sp>
          <p:nvSpPr>
            <p:cNvPr id="480" name="Google Shape;480;p19"/>
            <p:cNvSpPr/>
            <p:nvPr/>
          </p:nvSpPr>
          <p:spPr>
            <a:xfrm>
              <a:off x="6712883" y="1630639"/>
              <a:ext cx="1453698" cy="1695517"/>
            </a:xfrm>
            <a:custGeom>
              <a:rect b="b" l="l" r="r" t="t"/>
              <a:pathLst>
                <a:path extrusionOk="0" h="60853" w="52174">
                  <a:moveTo>
                    <a:pt x="26097" y="1"/>
                  </a:moveTo>
                  <a:cubicBezTo>
                    <a:pt x="16812" y="9286"/>
                    <a:pt x="12159" y="21465"/>
                    <a:pt x="12159" y="33623"/>
                  </a:cubicBezTo>
                  <a:lnTo>
                    <a:pt x="12159" y="33643"/>
                  </a:lnTo>
                  <a:cubicBezTo>
                    <a:pt x="11855" y="33846"/>
                    <a:pt x="11491" y="34088"/>
                    <a:pt x="11107" y="34351"/>
                  </a:cubicBezTo>
                  <a:cubicBezTo>
                    <a:pt x="11006" y="34412"/>
                    <a:pt x="10925" y="34493"/>
                    <a:pt x="10823" y="34554"/>
                  </a:cubicBezTo>
                  <a:cubicBezTo>
                    <a:pt x="10621" y="34695"/>
                    <a:pt x="10439" y="34837"/>
                    <a:pt x="10237" y="34999"/>
                  </a:cubicBezTo>
                  <a:cubicBezTo>
                    <a:pt x="10035" y="35160"/>
                    <a:pt x="9812" y="35322"/>
                    <a:pt x="9610" y="35504"/>
                  </a:cubicBezTo>
                  <a:cubicBezTo>
                    <a:pt x="9488" y="35606"/>
                    <a:pt x="9367" y="35707"/>
                    <a:pt x="9266" y="35808"/>
                  </a:cubicBezTo>
                  <a:cubicBezTo>
                    <a:pt x="9165" y="35889"/>
                    <a:pt x="9063" y="35990"/>
                    <a:pt x="8962" y="36091"/>
                  </a:cubicBezTo>
                  <a:cubicBezTo>
                    <a:pt x="8841" y="36172"/>
                    <a:pt x="8740" y="36293"/>
                    <a:pt x="8618" y="36394"/>
                  </a:cubicBezTo>
                  <a:cubicBezTo>
                    <a:pt x="8537" y="36475"/>
                    <a:pt x="8436" y="36577"/>
                    <a:pt x="8335" y="36678"/>
                  </a:cubicBezTo>
                  <a:cubicBezTo>
                    <a:pt x="8194" y="36799"/>
                    <a:pt x="8052" y="36941"/>
                    <a:pt x="7910" y="37103"/>
                  </a:cubicBezTo>
                  <a:cubicBezTo>
                    <a:pt x="7708" y="37305"/>
                    <a:pt x="7506" y="37527"/>
                    <a:pt x="7303" y="37750"/>
                  </a:cubicBezTo>
                  <a:cubicBezTo>
                    <a:pt x="7061" y="38013"/>
                    <a:pt x="6838" y="38296"/>
                    <a:pt x="6595" y="38600"/>
                  </a:cubicBezTo>
                  <a:cubicBezTo>
                    <a:pt x="6494" y="38721"/>
                    <a:pt x="6393" y="38863"/>
                    <a:pt x="6272" y="39004"/>
                  </a:cubicBezTo>
                  <a:cubicBezTo>
                    <a:pt x="2954" y="43293"/>
                    <a:pt x="0" y="50212"/>
                    <a:pt x="992" y="60853"/>
                  </a:cubicBezTo>
                  <a:lnTo>
                    <a:pt x="2792" y="60853"/>
                  </a:lnTo>
                  <a:cubicBezTo>
                    <a:pt x="2792" y="60853"/>
                    <a:pt x="7405" y="54763"/>
                    <a:pt x="13777" y="51405"/>
                  </a:cubicBezTo>
                  <a:cubicBezTo>
                    <a:pt x="14283" y="51142"/>
                    <a:pt x="14789" y="50879"/>
                    <a:pt x="15315" y="50657"/>
                  </a:cubicBezTo>
                  <a:cubicBezTo>
                    <a:pt x="15841" y="52053"/>
                    <a:pt x="16447" y="53428"/>
                    <a:pt x="17115" y="54784"/>
                  </a:cubicBezTo>
                  <a:lnTo>
                    <a:pt x="18713" y="54784"/>
                  </a:lnTo>
                  <a:lnTo>
                    <a:pt x="18814" y="55188"/>
                  </a:lnTo>
                  <a:cubicBezTo>
                    <a:pt x="18855" y="55330"/>
                    <a:pt x="18875" y="55471"/>
                    <a:pt x="18916" y="55633"/>
                  </a:cubicBezTo>
                  <a:cubicBezTo>
                    <a:pt x="18956" y="55775"/>
                    <a:pt x="18996" y="55916"/>
                    <a:pt x="19037" y="56058"/>
                  </a:cubicBezTo>
                  <a:cubicBezTo>
                    <a:pt x="19138" y="56361"/>
                    <a:pt x="19219" y="56645"/>
                    <a:pt x="19320" y="56948"/>
                  </a:cubicBezTo>
                  <a:cubicBezTo>
                    <a:pt x="19725" y="58243"/>
                    <a:pt x="20251" y="59517"/>
                    <a:pt x="20858" y="60751"/>
                  </a:cubicBezTo>
                  <a:lnTo>
                    <a:pt x="31317" y="60751"/>
                  </a:lnTo>
                  <a:cubicBezTo>
                    <a:pt x="31964" y="59436"/>
                    <a:pt x="32510" y="58081"/>
                    <a:pt x="32935" y="56705"/>
                  </a:cubicBezTo>
                  <a:cubicBezTo>
                    <a:pt x="32996" y="56523"/>
                    <a:pt x="33056" y="56341"/>
                    <a:pt x="33117" y="56139"/>
                  </a:cubicBezTo>
                  <a:cubicBezTo>
                    <a:pt x="33158" y="55957"/>
                    <a:pt x="33218" y="55755"/>
                    <a:pt x="33279" y="55552"/>
                  </a:cubicBezTo>
                  <a:cubicBezTo>
                    <a:pt x="33340" y="55310"/>
                    <a:pt x="33400" y="55047"/>
                    <a:pt x="33461" y="54784"/>
                  </a:cubicBezTo>
                  <a:lnTo>
                    <a:pt x="35059" y="54784"/>
                  </a:lnTo>
                  <a:cubicBezTo>
                    <a:pt x="35261" y="54359"/>
                    <a:pt x="35464" y="53914"/>
                    <a:pt x="35666" y="53489"/>
                  </a:cubicBezTo>
                  <a:cubicBezTo>
                    <a:pt x="35767" y="53287"/>
                    <a:pt x="35848" y="53084"/>
                    <a:pt x="35949" y="52882"/>
                  </a:cubicBezTo>
                  <a:cubicBezTo>
                    <a:pt x="36273" y="52154"/>
                    <a:pt x="36576" y="51405"/>
                    <a:pt x="36860" y="50657"/>
                  </a:cubicBezTo>
                  <a:cubicBezTo>
                    <a:pt x="37386" y="50879"/>
                    <a:pt x="37891" y="51142"/>
                    <a:pt x="38397" y="51405"/>
                  </a:cubicBezTo>
                  <a:cubicBezTo>
                    <a:pt x="44770" y="54763"/>
                    <a:pt x="49382" y="60853"/>
                    <a:pt x="49382" y="60853"/>
                  </a:cubicBezTo>
                  <a:lnTo>
                    <a:pt x="51203" y="60853"/>
                  </a:lnTo>
                  <a:cubicBezTo>
                    <a:pt x="52174" y="50212"/>
                    <a:pt x="49220" y="43293"/>
                    <a:pt x="45902" y="39004"/>
                  </a:cubicBezTo>
                  <a:cubicBezTo>
                    <a:pt x="45801" y="38863"/>
                    <a:pt x="45680" y="38721"/>
                    <a:pt x="45579" y="38600"/>
                  </a:cubicBezTo>
                  <a:cubicBezTo>
                    <a:pt x="45336" y="38296"/>
                    <a:pt x="45114" y="38013"/>
                    <a:pt x="44871" y="37750"/>
                  </a:cubicBezTo>
                  <a:cubicBezTo>
                    <a:pt x="44668" y="37527"/>
                    <a:pt x="44466" y="37305"/>
                    <a:pt x="44264" y="37103"/>
                  </a:cubicBezTo>
                  <a:cubicBezTo>
                    <a:pt x="44122" y="36941"/>
                    <a:pt x="43981" y="36799"/>
                    <a:pt x="43839" y="36678"/>
                  </a:cubicBezTo>
                  <a:cubicBezTo>
                    <a:pt x="43738" y="36577"/>
                    <a:pt x="43637" y="36475"/>
                    <a:pt x="43556" y="36394"/>
                  </a:cubicBezTo>
                  <a:cubicBezTo>
                    <a:pt x="43434" y="36293"/>
                    <a:pt x="43333" y="36172"/>
                    <a:pt x="43212" y="36091"/>
                  </a:cubicBezTo>
                  <a:cubicBezTo>
                    <a:pt x="43111" y="35990"/>
                    <a:pt x="43010" y="35889"/>
                    <a:pt x="42908" y="35808"/>
                  </a:cubicBezTo>
                  <a:cubicBezTo>
                    <a:pt x="42807" y="35707"/>
                    <a:pt x="42686" y="35606"/>
                    <a:pt x="42565" y="35504"/>
                  </a:cubicBezTo>
                  <a:cubicBezTo>
                    <a:pt x="42362" y="35322"/>
                    <a:pt x="42160" y="35160"/>
                    <a:pt x="41958" y="34999"/>
                  </a:cubicBezTo>
                  <a:cubicBezTo>
                    <a:pt x="41755" y="34837"/>
                    <a:pt x="41553" y="34695"/>
                    <a:pt x="41351" y="34554"/>
                  </a:cubicBezTo>
                  <a:cubicBezTo>
                    <a:pt x="41250" y="34493"/>
                    <a:pt x="41169" y="34412"/>
                    <a:pt x="41067" y="34351"/>
                  </a:cubicBezTo>
                  <a:cubicBezTo>
                    <a:pt x="40683" y="34088"/>
                    <a:pt x="40339" y="33846"/>
                    <a:pt x="40016" y="33643"/>
                  </a:cubicBezTo>
                  <a:cubicBezTo>
                    <a:pt x="40016" y="26381"/>
                    <a:pt x="38357" y="19118"/>
                    <a:pt x="35059" y="12462"/>
                  </a:cubicBezTo>
                  <a:cubicBezTo>
                    <a:pt x="35059" y="12462"/>
                    <a:pt x="35059" y="12462"/>
                    <a:pt x="35059" y="12442"/>
                  </a:cubicBezTo>
                  <a:cubicBezTo>
                    <a:pt x="34796" y="11936"/>
                    <a:pt x="34533" y="11410"/>
                    <a:pt x="34250" y="10884"/>
                  </a:cubicBezTo>
                  <a:cubicBezTo>
                    <a:pt x="32126" y="6980"/>
                    <a:pt x="29415" y="3318"/>
                    <a:pt x="26117" y="1"/>
                  </a:cubicBezTo>
                  <a:lnTo>
                    <a:pt x="26097" y="21"/>
                  </a:lnTo>
                  <a:lnTo>
                    <a:pt x="26097" y="1"/>
                  </a:lnTo>
                  <a:close/>
                </a:path>
              </a:pathLst>
            </a:custGeom>
            <a:solidFill>
              <a:srgbClr val="FFFFFF"/>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19"/>
            <p:cNvGrpSpPr/>
            <p:nvPr/>
          </p:nvGrpSpPr>
          <p:grpSpPr>
            <a:xfrm>
              <a:off x="6683770" y="1630538"/>
              <a:ext cx="1511764" cy="1695517"/>
              <a:chOff x="3995850" y="2982150"/>
              <a:chExt cx="1356450" cy="1521325"/>
            </a:xfrm>
          </p:grpSpPr>
          <p:sp>
            <p:nvSpPr>
              <p:cNvPr id="482" name="Google Shape;482;p19"/>
              <p:cNvSpPr/>
              <p:nvPr/>
            </p:nvSpPr>
            <p:spPr>
              <a:xfrm>
                <a:off x="3995850" y="3801450"/>
                <a:ext cx="467350" cy="702025"/>
              </a:xfrm>
              <a:custGeom>
                <a:rect b="b" l="l" r="r" t="t"/>
                <a:pathLst>
                  <a:path extrusionOk="0" h="28081" w="18694">
                    <a:moveTo>
                      <a:pt x="14849" y="1"/>
                    </a:moveTo>
                    <a:cubicBezTo>
                      <a:pt x="14849" y="1"/>
                      <a:pt x="1" y="6009"/>
                      <a:pt x="2024" y="28080"/>
                    </a:cubicBezTo>
                    <a:lnTo>
                      <a:pt x="3844" y="28080"/>
                    </a:lnTo>
                    <a:cubicBezTo>
                      <a:pt x="3844" y="28080"/>
                      <a:pt x="10399" y="19401"/>
                      <a:pt x="18693" y="17034"/>
                    </a:cubicBezTo>
                    <a:lnTo>
                      <a:pt x="148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4178425" y="3801450"/>
                <a:ext cx="284775" cy="465825"/>
              </a:xfrm>
              <a:custGeom>
                <a:rect b="b" l="l" r="r" t="t"/>
                <a:pathLst>
                  <a:path extrusionOk="0" h="18633" w="11391">
                    <a:moveTo>
                      <a:pt x="7546" y="1"/>
                    </a:moveTo>
                    <a:cubicBezTo>
                      <a:pt x="7546" y="1"/>
                      <a:pt x="3561" y="1599"/>
                      <a:pt x="1" y="6211"/>
                    </a:cubicBezTo>
                    <a:cubicBezTo>
                      <a:pt x="3116" y="8841"/>
                      <a:pt x="5867" y="14627"/>
                      <a:pt x="7506" y="18633"/>
                    </a:cubicBezTo>
                    <a:cubicBezTo>
                      <a:pt x="8740" y="17965"/>
                      <a:pt x="10035" y="17419"/>
                      <a:pt x="11390" y="17034"/>
                    </a:cubicBezTo>
                    <a:lnTo>
                      <a:pt x="75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4884975" y="3801450"/>
                <a:ext cx="467325" cy="702025"/>
              </a:xfrm>
              <a:custGeom>
                <a:rect b="b" l="l" r="r" t="t"/>
                <a:pathLst>
                  <a:path extrusionOk="0" h="28081" w="18693">
                    <a:moveTo>
                      <a:pt x="3824" y="1"/>
                    </a:moveTo>
                    <a:lnTo>
                      <a:pt x="0" y="17034"/>
                    </a:lnTo>
                    <a:cubicBezTo>
                      <a:pt x="8274" y="19401"/>
                      <a:pt x="14849" y="28080"/>
                      <a:pt x="14849" y="28080"/>
                    </a:cubicBezTo>
                    <a:lnTo>
                      <a:pt x="16670" y="28080"/>
                    </a:lnTo>
                    <a:cubicBezTo>
                      <a:pt x="18693" y="6009"/>
                      <a:pt x="3824" y="1"/>
                      <a:pt x="38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4884975" y="3801450"/>
                <a:ext cx="284250" cy="465825"/>
              </a:xfrm>
              <a:custGeom>
                <a:rect b="b" l="l" r="r" t="t"/>
                <a:pathLst>
                  <a:path extrusionOk="0" h="18633" w="11370">
                    <a:moveTo>
                      <a:pt x="3824" y="1"/>
                    </a:moveTo>
                    <a:lnTo>
                      <a:pt x="0" y="17034"/>
                    </a:lnTo>
                    <a:cubicBezTo>
                      <a:pt x="1335" y="17419"/>
                      <a:pt x="2630" y="17965"/>
                      <a:pt x="3884" y="18633"/>
                    </a:cubicBezTo>
                    <a:cubicBezTo>
                      <a:pt x="5503" y="14627"/>
                      <a:pt x="8254" y="8841"/>
                      <a:pt x="11369" y="6211"/>
                    </a:cubicBezTo>
                    <a:cubicBezTo>
                      <a:pt x="7809" y="1599"/>
                      <a:pt x="3824" y="1"/>
                      <a:pt x="38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p:nvPr/>
            </p:nvSpPr>
            <p:spPr>
              <a:xfrm>
                <a:off x="4476825" y="4283425"/>
                <a:ext cx="394000" cy="217000"/>
              </a:xfrm>
              <a:custGeom>
                <a:rect b="b" l="l" r="r" t="t"/>
                <a:pathLst>
                  <a:path extrusionOk="0" h="8680" w="15760">
                    <a:moveTo>
                      <a:pt x="0" y="1"/>
                    </a:moveTo>
                    <a:cubicBezTo>
                      <a:pt x="405" y="2995"/>
                      <a:pt x="1275" y="5928"/>
                      <a:pt x="2651" y="8680"/>
                    </a:cubicBezTo>
                    <a:lnTo>
                      <a:pt x="13109" y="8680"/>
                    </a:lnTo>
                    <a:cubicBezTo>
                      <a:pt x="14485" y="5928"/>
                      <a:pt x="15375" y="2995"/>
                      <a:pt x="15760" y="1"/>
                    </a:cubicBezTo>
                    <a:close/>
                  </a:path>
                </a:pathLst>
              </a:custGeom>
              <a:solidFill>
                <a:srgbClr val="FF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4476825" y="4283425"/>
                <a:ext cx="394000" cy="176050"/>
              </a:xfrm>
              <a:custGeom>
                <a:rect b="b" l="l" r="r" t="t"/>
                <a:pathLst>
                  <a:path extrusionOk="0" h="7042" w="15760">
                    <a:moveTo>
                      <a:pt x="0" y="1"/>
                    </a:moveTo>
                    <a:cubicBezTo>
                      <a:pt x="324" y="2388"/>
                      <a:pt x="971" y="4775"/>
                      <a:pt x="1902" y="7041"/>
                    </a:cubicBezTo>
                    <a:cubicBezTo>
                      <a:pt x="4759" y="5084"/>
                      <a:pt x="8463" y="4522"/>
                      <a:pt x="11814" y="4522"/>
                    </a:cubicBezTo>
                    <a:cubicBezTo>
                      <a:pt x="12829" y="4522"/>
                      <a:pt x="13811" y="4574"/>
                      <a:pt x="14728" y="4654"/>
                    </a:cubicBezTo>
                    <a:cubicBezTo>
                      <a:pt x="15213" y="3137"/>
                      <a:pt x="15557" y="1559"/>
                      <a:pt x="157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4229000" y="2982150"/>
                <a:ext cx="890150" cy="1369075"/>
              </a:xfrm>
              <a:custGeom>
                <a:rect b="b" l="l" r="r" t="t"/>
                <a:pathLst>
                  <a:path extrusionOk="0" h="54763" w="35606">
                    <a:moveTo>
                      <a:pt x="17803" y="0"/>
                    </a:moveTo>
                    <a:cubicBezTo>
                      <a:pt x="2974" y="14829"/>
                      <a:pt x="1" y="36981"/>
                      <a:pt x="8821" y="54763"/>
                    </a:cubicBezTo>
                    <a:lnTo>
                      <a:pt x="26765" y="54763"/>
                    </a:lnTo>
                    <a:cubicBezTo>
                      <a:pt x="35606" y="36981"/>
                      <a:pt x="32612" y="14829"/>
                      <a:pt x="17803" y="0"/>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4308400" y="3691500"/>
                <a:ext cx="694925" cy="659725"/>
              </a:xfrm>
              <a:custGeom>
                <a:rect b="b" l="l" r="r" t="t"/>
                <a:pathLst>
                  <a:path extrusionOk="0" h="26389" w="27797">
                    <a:moveTo>
                      <a:pt x="1332" y="1"/>
                    </a:moveTo>
                    <a:cubicBezTo>
                      <a:pt x="1217" y="1"/>
                      <a:pt x="1104" y="10"/>
                      <a:pt x="992" y="29"/>
                    </a:cubicBezTo>
                    <a:cubicBezTo>
                      <a:pt x="1" y="8971"/>
                      <a:pt x="1558" y="18155"/>
                      <a:pt x="5645" y="26389"/>
                    </a:cubicBezTo>
                    <a:lnTo>
                      <a:pt x="23589" y="26389"/>
                    </a:lnTo>
                    <a:cubicBezTo>
                      <a:pt x="25612" y="22343"/>
                      <a:pt x="27008" y="18054"/>
                      <a:pt x="27797" y="13684"/>
                    </a:cubicBezTo>
                    <a:lnTo>
                      <a:pt x="27797" y="13684"/>
                    </a:lnTo>
                    <a:cubicBezTo>
                      <a:pt x="26321" y="14211"/>
                      <a:pt x="24907" y="14445"/>
                      <a:pt x="23550" y="14445"/>
                    </a:cubicBezTo>
                    <a:cubicBezTo>
                      <a:pt x="12888" y="14445"/>
                      <a:pt x="5848" y="1"/>
                      <a:pt x="1332" y="1"/>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4445975" y="3454525"/>
                <a:ext cx="455700" cy="455700"/>
              </a:xfrm>
              <a:custGeom>
                <a:rect b="b" l="l" r="r" t="t"/>
                <a:pathLst>
                  <a:path extrusionOk="0" h="18228" w="18228">
                    <a:moveTo>
                      <a:pt x="9124" y="0"/>
                    </a:moveTo>
                    <a:cubicBezTo>
                      <a:pt x="4087" y="0"/>
                      <a:pt x="0" y="4086"/>
                      <a:pt x="0" y="9104"/>
                    </a:cubicBezTo>
                    <a:cubicBezTo>
                      <a:pt x="0" y="14141"/>
                      <a:pt x="4087" y="18227"/>
                      <a:pt x="9124" y="18227"/>
                    </a:cubicBezTo>
                    <a:cubicBezTo>
                      <a:pt x="14161" y="18227"/>
                      <a:pt x="18228" y="14141"/>
                      <a:pt x="18228" y="9104"/>
                    </a:cubicBezTo>
                    <a:cubicBezTo>
                      <a:pt x="18228" y="4086"/>
                      <a:pt x="14161" y="0"/>
                      <a:pt x="9124"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4445975" y="3571350"/>
                <a:ext cx="453175" cy="338875"/>
              </a:xfrm>
              <a:custGeom>
                <a:rect b="b" l="l" r="r" t="t"/>
                <a:pathLst>
                  <a:path extrusionOk="0" h="13555" w="18127">
                    <a:moveTo>
                      <a:pt x="1153" y="0"/>
                    </a:moveTo>
                    <a:cubicBezTo>
                      <a:pt x="425" y="1315"/>
                      <a:pt x="0" y="2832"/>
                      <a:pt x="0" y="4431"/>
                    </a:cubicBezTo>
                    <a:cubicBezTo>
                      <a:pt x="0" y="9468"/>
                      <a:pt x="4087" y="13554"/>
                      <a:pt x="9124" y="13554"/>
                    </a:cubicBezTo>
                    <a:cubicBezTo>
                      <a:pt x="13696" y="13554"/>
                      <a:pt x="17499" y="10176"/>
                      <a:pt x="18127" y="5766"/>
                    </a:cubicBezTo>
                    <a:lnTo>
                      <a:pt x="18127" y="5766"/>
                    </a:lnTo>
                    <a:cubicBezTo>
                      <a:pt x="17488" y="6138"/>
                      <a:pt x="16812" y="6298"/>
                      <a:pt x="16107" y="6298"/>
                    </a:cubicBezTo>
                    <a:cubicBezTo>
                      <a:pt x="11783" y="6298"/>
                      <a:pt x="6319" y="278"/>
                      <a:pt x="115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4501100" y="3509650"/>
                <a:ext cx="345950" cy="345450"/>
              </a:xfrm>
              <a:custGeom>
                <a:rect b="b" l="l" r="r" t="t"/>
                <a:pathLst>
                  <a:path extrusionOk="0" h="13818" w="13838">
                    <a:moveTo>
                      <a:pt x="6919" y="0"/>
                    </a:moveTo>
                    <a:cubicBezTo>
                      <a:pt x="3096" y="0"/>
                      <a:pt x="0" y="3095"/>
                      <a:pt x="0" y="6899"/>
                    </a:cubicBezTo>
                    <a:cubicBezTo>
                      <a:pt x="0" y="10722"/>
                      <a:pt x="3096" y="13817"/>
                      <a:pt x="6919" y="13817"/>
                    </a:cubicBezTo>
                    <a:cubicBezTo>
                      <a:pt x="10743" y="13817"/>
                      <a:pt x="13838" y="10722"/>
                      <a:pt x="13838" y="6899"/>
                    </a:cubicBezTo>
                    <a:cubicBezTo>
                      <a:pt x="13838" y="3095"/>
                      <a:pt x="10743" y="0"/>
                      <a:pt x="6919" y="0"/>
                    </a:cubicBezTo>
                    <a:close/>
                  </a:path>
                </a:pathLst>
              </a:custGeom>
              <a:solidFill>
                <a:srgbClr val="DCE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4504650" y="3513175"/>
                <a:ext cx="236200" cy="236225"/>
              </a:xfrm>
              <a:custGeom>
                <a:rect b="b" l="l" r="r" t="t"/>
                <a:pathLst>
                  <a:path extrusionOk="0" h="9449" w="9448">
                    <a:moveTo>
                      <a:pt x="8193" y="1"/>
                    </a:moveTo>
                    <a:lnTo>
                      <a:pt x="0" y="8194"/>
                    </a:lnTo>
                    <a:cubicBezTo>
                      <a:pt x="101" y="8619"/>
                      <a:pt x="223" y="9044"/>
                      <a:pt x="405" y="9448"/>
                    </a:cubicBezTo>
                    <a:lnTo>
                      <a:pt x="9447" y="385"/>
                    </a:lnTo>
                    <a:cubicBezTo>
                      <a:pt x="9063" y="223"/>
                      <a:pt x="8638" y="82"/>
                      <a:pt x="81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4547125" y="3555150"/>
                <a:ext cx="298925" cy="299425"/>
              </a:xfrm>
              <a:custGeom>
                <a:rect b="b" l="l" r="r" t="t"/>
                <a:pathLst>
                  <a:path extrusionOk="0" h="11977" w="11957">
                    <a:moveTo>
                      <a:pt x="9751" y="1"/>
                    </a:moveTo>
                    <a:lnTo>
                      <a:pt x="0" y="9772"/>
                    </a:lnTo>
                    <a:cubicBezTo>
                      <a:pt x="1133" y="11006"/>
                      <a:pt x="2711" y="11815"/>
                      <a:pt x="4471" y="11977"/>
                    </a:cubicBezTo>
                    <a:lnTo>
                      <a:pt x="11956" y="4492"/>
                    </a:lnTo>
                    <a:cubicBezTo>
                      <a:pt x="11815" y="2712"/>
                      <a:pt x="10985" y="1154"/>
                      <a:pt x="97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p:nvPr/>
            </p:nvSpPr>
            <p:spPr>
              <a:xfrm>
                <a:off x="4449500" y="2982150"/>
                <a:ext cx="449150" cy="361125"/>
              </a:xfrm>
              <a:custGeom>
                <a:rect b="b" l="l" r="r" t="t"/>
                <a:pathLst>
                  <a:path extrusionOk="0" h="14445" w="17966">
                    <a:moveTo>
                      <a:pt x="9003" y="0"/>
                    </a:moveTo>
                    <a:cubicBezTo>
                      <a:pt x="5241" y="3763"/>
                      <a:pt x="2246" y="8011"/>
                      <a:pt x="1" y="12523"/>
                    </a:cubicBezTo>
                    <a:cubicBezTo>
                      <a:pt x="2570" y="13736"/>
                      <a:pt x="5605" y="14444"/>
                      <a:pt x="8902" y="14444"/>
                    </a:cubicBezTo>
                    <a:cubicBezTo>
                      <a:pt x="12240" y="14444"/>
                      <a:pt x="15356" y="13696"/>
                      <a:pt x="17965" y="12442"/>
                    </a:cubicBezTo>
                    <a:cubicBezTo>
                      <a:pt x="15720" y="7951"/>
                      <a:pt x="12746" y="3743"/>
                      <a:pt x="90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9"/>
              <p:cNvSpPr/>
              <p:nvPr/>
            </p:nvSpPr>
            <p:spPr>
              <a:xfrm>
                <a:off x="4449500" y="3097450"/>
                <a:ext cx="449150" cy="245825"/>
              </a:xfrm>
              <a:custGeom>
                <a:rect b="b" l="l" r="r" t="t"/>
                <a:pathLst>
                  <a:path extrusionOk="0" h="9833" w="17966">
                    <a:moveTo>
                      <a:pt x="4937" y="1"/>
                    </a:moveTo>
                    <a:cubicBezTo>
                      <a:pt x="3015" y="2509"/>
                      <a:pt x="1356" y="5159"/>
                      <a:pt x="1" y="7911"/>
                    </a:cubicBezTo>
                    <a:cubicBezTo>
                      <a:pt x="2570" y="9124"/>
                      <a:pt x="5605" y="9832"/>
                      <a:pt x="8902" y="9832"/>
                    </a:cubicBezTo>
                    <a:cubicBezTo>
                      <a:pt x="12240" y="9832"/>
                      <a:pt x="15356" y="9084"/>
                      <a:pt x="17965" y="7830"/>
                    </a:cubicBezTo>
                    <a:cubicBezTo>
                      <a:pt x="17702" y="7304"/>
                      <a:pt x="17419" y="6798"/>
                      <a:pt x="17136" y="6272"/>
                    </a:cubicBezTo>
                    <a:cubicBezTo>
                      <a:pt x="15788" y="6668"/>
                      <a:pt x="14594" y="6844"/>
                      <a:pt x="13530" y="6844"/>
                    </a:cubicBezTo>
                    <a:cubicBezTo>
                      <a:pt x="8674" y="6844"/>
                      <a:pt x="6547" y="3171"/>
                      <a:pt x="49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7" name="Google Shape;497;p19"/>
          <p:cNvGrpSpPr/>
          <p:nvPr/>
        </p:nvGrpSpPr>
        <p:grpSpPr>
          <a:xfrm>
            <a:off x="5299775" y="2631975"/>
            <a:ext cx="564797" cy="565193"/>
            <a:chOff x="5627938" y="2547425"/>
            <a:chExt cx="564797" cy="565193"/>
          </a:xfrm>
        </p:grpSpPr>
        <p:sp>
          <p:nvSpPr>
            <p:cNvPr id="498" name="Google Shape;498;p19"/>
            <p:cNvSpPr/>
            <p:nvPr/>
          </p:nvSpPr>
          <p:spPr>
            <a:xfrm>
              <a:off x="5627938" y="2547440"/>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p:nvPr/>
          </p:nvSpPr>
          <p:spPr>
            <a:xfrm>
              <a:off x="5627938" y="2547425"/>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p:nvPr/>
          </p:nvSpPr>
          <p:spPr>
            <a:xfrm>
              <a:off x="5682811" y="2602329"/>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
            <p:cNvSpPr/>
            <p:nvPr/>
          </p:nvSpPr>
          <p:spPr>
            <a:xfrm>
              <a:off x="5826513" y="2676365"/>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19"/>
          <p:cNvGrpSpPr/>
          <p:nvPr/>
        </p:nvGrpSpPr>
        <p:grpSpPr>
          <a:xfrm>
            <a:off x="5950175" y="1956800"/>
            <a:ext cx="564797" cy="565193"/>
            <a:chOff x="6076688" y="1982663"/>
            <a:chExt cx="564797" cy="565193"/>
          </a:xfrm>
        </p:grpSpPr>
        <p:sp>
          <p:nvSpPr>
            <p:cNvPr id="503" name="Google Shape;503;p19"/>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9"/>
          <p:cNvGrpSpPr/>
          <p:nvPr/>
        </p:nvGrpSpPr>
        <p:grpSpPr>
          <a:xfrm>
            <a:off x="7067088" y="3643338"/>
            <a:ext cx="564797" cy="565193"/>
            <a:chOff x="6076688" y="1982663"/>
            <a:chExt cx="564797" cy="565193"/>
          </a:xfrm>
        </p:grpSpPr>
        <p:sp>
          <p:nvSpPr>
            <p:cNvPr id="508" name="Google Shape;508;p19"/>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2" name="Google Shape;512;p19"/>
          <p:cNvSpPr/>
          <p:nvPr/>
        </p:nvSpPr>
        <p:spPr>
          <a:xfrm>
            <a:off x="5950185" y="1710761"/>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a:off x="6017238" y="3501078"/>
            <a:ext cx="578515" cy="503682"/>
          </a:xfrm>
          <a:custGeom>
            <a:rect b="b" l="l" r="r" t="t"/>
            <a:pathLst>
              <a:path extrusionOk="0" h="8925" w="10251">
                <a:moveTo>
                  <a:pt x="2798" y="0"/>
                </a:moveTo>
                <a:cubicBezTo>
                  <a:pt x="1933" y="0"/>
                  <a:pt x="1022" y="358"/>
                  <a:pt x="451" y="1596"/>
                </a:cubicBezTo>
                <a:cubicBezTo>
                  <a:pt x="151" y="2248"/>
                  <a:pt x="0" y="2975"/>
                  <a:pt x="0" y="3702"/>
                </a:cubicBezTo>
                <a:cubicBezTo>
                  <a:pt x="25" y="5055"/>
                  <a:pt x="476" y="6784"/>
                  <a:pt x="1379" y="7862"/>
                </a:cubicBezTo>
                <a:cubicBezTo>
                  <a:pt x="1921" y="8513"/>
                  <a:pt x="2723" y="8890"/>
                  <a:pt x="3533" y="8890"/>
                </a:cubicBezTo>
                <a:cubicBezTo>
                  <a:pt x="3846" y="8890"/>
                  <a:pt x="4161" y="8833"/>
                  <a:pt x="4461" y="8714"/>
                </a:cubicBezTo>
                <a:cubicBezTo>
                  <a:pt x="4662" y="8639"/>
                  <a:pt x="4862" y="8614"/>
                  <a:pt x="5063" y="8614"/>
                </a:cubicBezTo>
                <a:cubicBezTo>
                  <a:pt x="5138" y="8614"/>
                  <a:pt x="5339" y="8639"/>
                  <a:pt x="5539" y="8689"/>
                </a:cubicBezTo>
                <a:cubicBezTo>
                  <a:pt x="5589" y="8714"/>
                  <a:pt x="5664" y="8739"/>
                  <a:pt x="5715" y="8764"/>
                </a:cubicBezTo>
                <a:cubicBezTo>
                  <a:pt x="5840" y="8815"/>
                  <a:pt x="5940" y="8865"/>
                  <a:pt x="5965" y="8865"/>
                </a:cubicBezTo>
                <a:lnTo>
                  <a:pt x="5990" y="8865"/>
                </a:lnTo>
                <a:cubicBezTo>
                  <a:pt x="6156" y="8906"/>
                  <a:pt x="6321" y="8925"/>
                  <a:pt x="6487" y="8925"/>
                </a:cubicBezTo>
                <a:cubicBezTo>
                  <a:pt x="6622" y="8925"/>
                  <a:pt x="6757" y="8912"/>
                  <a:pt x="6892" y="8890"/>
                </a:cubicBezTo>
                <a:cubicBezTo>
                  <a:pt x="7394" y="8815"/>
                  <a:pt x="7870" y="8589"/>
                  <a:pt x="8271" y="8288"/>
                </a:cubicBezTo>
                <a:cubicBezTo>
                  <a:pt x="9148" y="7637"/>
                  <a:pt x="9524" y="6484"/>
                  <a:pt x="9825" y="5481"/>
                </a:cubicBezTo>
                <a:cubicBezTo>
                  <a:pt x="10176" y="4228"/>
                  <a:pt x="10251" y="2850"/>
                  <a:pt x="9700" y="1622"/>
                </a:cubicBezTo>
                <a:cubicBezTo>
                  <a:pt x="9223" y="544"/>
                  <a:pt x="8497" y="143"/>
                  <a:pt x="7770" y="43"/>
                </a:cubicBezTo>
                <a:cubicBezTo>
                  <a:pt x="7610" y="14"/>
                  <a:pt x="7451" y="2"/>
                  <a:pt x="7294" y="2"/>
                </a:cubicBezTo>
                <a:cubicBezTo>
                  <a:pt x="6610" y="2"/>
                  <a:pt x="5967" y="235"/>
                  <a:pt x="5539" y="418"/>
                </a:cubicBezTo>
                <a:cubicBezTo>
                  <a:pt x="5389" y="494"/>
                  <a:pt x="5226" y="531"/>
                  <a:pt x="5063" y="531"/>
                </a:cubicBezTo>
                <a:cubicBezTo>
                  <a:pt x="4900" y="531"/>
                  <a:pt x="4737" y="494"/>
                  <a:pt x="4587" y="418"/>
                </a:cubicBezTo>
                <a:cubicBezTo>
                  <a:pt x="4152" y="229"/>
                  <a:pt x="3490" y="0"/>
                  <a:pt x="279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p:nvPr/>
        </p:nvSpPr>
        <p:spPr>
          <a:xfrm>
            <a:off x="7067110" y="39873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515" name="Shape 515"/>
        <p:cNvGrpSpPr/>
        <p:nvPr/>
      </p:nvGrpSpPr>
      <p:grpSpPr>
        <a:xfrm>
          <a:off x="0" y="0"/>
          <a:ext cx="0" cy="0"/>
          <a:chOff x="0" y="0"/>
          <a:chExt cx="0" cy="0"/>
        </a:xfrm>
      </p:grpSpPr>
      <p:grpSp>
        <p:nvGrpSpPr>
          <p:cNvPr id="516" name="Google Shape;516;p20"/>
          <p:cNvGrpSpPr/>
          <p:nvPr/>
        </p:nvGrpSpPr>
        <p:grpSpPr>
          <a:xfrm>
            <a:off x="-138170" y="-299471"/>
            <a:ext cx="9864554" cy="5548495"/>
            <a:chOff x="238125" y="822050"/>
            <a:chExt cx="7136850" cy="4051475"/>
          </a:xfrm>
        </p:grpSpPr>
        <p:sp>
          <p:nvSpPr>
            <p:cNvPr id="517" name="Google Shape;517;p20"/>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0"/>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0"/>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0"/>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0"/>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0"/>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0"/>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0"/>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0"/>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0"/>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0"/>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20"/>
          <p:cNvSpPr/>
          <p:nvPr/>
        </p:nvSpPr>
        <p:spPr>
          <a:xfrm>
            <a:off x="1270150" y="792350"/>
            <a:ext cx="6665400" cy="3395400"/>
          </a:xfrm>
          <a:prstGeom prst="roundRect">
            <a:avLst>
              <a:gd fmla="val 4928"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txBox="1"/>
          <p:nvPr>
            <p:ph type="title"/>
          </p:nvPr>
        </p:nvSpPr>
        <p:spPr>
          <a:xfrm>
            <a:off x="1499550" y="792450"/>
            <a:ext cx="6144900" cy="339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556" name="Google Shape;556;p20"/>
          <p:cNvGrpSpPr/>
          <p:nvPr/>
        </p:nvGrpSpPr>
        <p:grpSpPr>
          <a:xfrm flipH="1">
            <a:off x="759065" y="3309910"/>
            <a:ext cx="1217946" cy="877934"/>
            <a:chOff x="7783413" y="3715033"/>
            <a:chExt cx="1091839" cy="786961"/>
          </a:xfrm>
        </p:grpSpPr>
        <p:sp>
          <p:nvSpPr>
            <p:cNvPr id="557" name="Google Shape;557;p20"/>
            <p:cNvSpPr/>
            <p:nvPr/>
          </p:nvSpPr>
          <p:spPr>
            <a:xfrm>
              <a:off x="7897928" y="3729311"/>
              <a:ext cx="977324" cy="385808"/>
            </a:xfrm>
            <a:custGeom>
              <a:rect b="b" l="l" r="r" t="t"/>
              <a:pathLst>
                <a:path extrusionOk="0" h="8309" w="21046">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p:nvPr/>
          </p:nvSpPr>
          <p:spPr>
            <a:xfrm>
              <a:off x="7783459" y="4115073"/>
              <a:ext cx="976256" cy="386922"/>
            </a:xfrm>
            <a:custGeom>
              <a:rect b="b" l="l" r="r" t="t"/>
              <a:pathLst>
                <a:path extrusionOk="0" h="8333" w="21023">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0"/>
            <p:cNvSpPr/>
            <p:nvPr/>
          </p:nvSpPr>
          <p:spPr>
            <a:xfrm>
              <a:off x="7783413" y="4294743"/>
              <a:ext cx="825752" cy="192927"/>
            </a:xfrm>
            <a:custGeom>
              <a:rect b="b" l="l" r="r" t="t"/>
              <a:pathLst>
                <a:path extrusionOk="0" h="4155" w="17782">
                  <a:moveTo>
                    <a:pt x="17782" y="4155"/>
                  </a:moveTo>
                  <a:lnTo>
                    <a:pt x="1" y="4155"/>
                  </a:lnTo>
                  <a:lnTo>
                    <a:pt x="1" y="1"/>
                  </a:lnTo>
                  <a:lnTo>
                    <a:pt x="17782"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0"/>
            <p:cNvSpPr/>
            <p:nvPr/>
          </p:nvSpPr>
          <p:spPr>
            <a:xfrm>
              <a:off x="7783413" y="4294743"/>
              <a:ext cx="825752" cy="27627"/>
            </a:xfrm>
            <a:custGeom>
              <a:rect b="b" l="l" r="r" t="t"/>
              <a:pathLst>
                <a:path extrusionOk="0" h="595" w="17782">
                  <a:moveTo>
                    <a:pt x="1" y="1"/>
                  </a:moveTo>
                  <a:lnTo>
                    <a:pt x="1" y="594"/>
                  </a:lnTo>
                  <a:lnTo>
                    <a:pt x="17782" y="594"/>
                  </a:lnTo>
                  <a:lnTo>
                    <a:pt x="17782"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p:nvPr/>
          </p:nvSpPr>
          <p:spPr>
            <a:xfrm>
              <a:off x="7853394"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0"/>
            <p:cNvSpPr/>
            <p:nvPr/>
          </p:nvSpPr>
          <p:spPr>
            <a:xfrm>
              <a:off x="7961500"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p:nvPr/>
          </p:nvSpPr>
          <p:spPr>
            <a:xfrm>
              <a:off x="8070675" y="4294743"/>
              <a:ext cx="35014" cy="192927"/>
            </a:xfrm>
            <a:custGeom>
              <a:rect b="b" l="l" r="r" t="t"/>
              <a:pathLst>
                <a:path extrusionOk="0" h="4155" w="754">
                  <a:moveTo>
                    <a:pt x="0" y="1"/>
                  </a:moveTo>
                  <a:lnTo>
                    <a:pt x="0" y="4155"/>
                  </a:lnTo>
                  <a:lnTo>
                    <a:pt x="754" y="4155"/>
                  </a:lnTo>
                  <a:lnTo>
                    <a:pt x="754"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0"/>
            <p:cNvSpPr/>
            <p:nvPr/>
          </p:nvSpPr>
          <p:spPr>
            <a:xfrm>
              <a:off x="8178782" y="4294743"/>
              <a:ext cx="36082" cy="192927"/>
            </a:xfrm>
            <a:custGeom>
              <a:rect b="b" l="l" r="r" t="t"/>
              <a:pathLst>
                <a:path extrusionOk="0" h="4155" w="777">
                  <a:moveTo>
                    <a:pt x="0" y="1"/>
                  </a:moveTo>
                  <a:lnTo>
                    <a:pt x="0"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0"/>
            <p:cNvSpPr/>
            <p:nvPr/>
          </p:nvSpPr>
          <p:spPr>
            <a:xfrm>
              <a:off x="8286888" y="4294743"/>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0"/>
            <p:cNvSpPr/>
            <p:nvPr/>
          </p:nvSpPr>
          <p:spPr>
            <a:xfrm>
              <a:off x="8394995" y="4294743"/>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0"/>
            <p:cNvSpPr/>
            <p:nvPr/>
          </p:nvSpPr>
          <p:spPr>
            <a:xfrm>
              <a:off x="8503147"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p:nvPr/>
          </p:nvSpPr>
          <p:spPr>
            <a:xfrm>
              <a:off x="8101417" y="4294743"/>
              <a:ext cx="451558" cy="192927"/>
            </a:xfrm>
            <a:custGeom>
              <a:rect b="b" l="l" r="r" t="t"/>
              <a:pathLst>
                <a:path extrusionOk="0" h="4155" w="9724">
                  <a:moveTo>
                    <a:pt x="0" y="1"/>
                  </a:moveTo>
                  <a:lnTo>
                    <a:pt x="0" y="4155"/>
                  </a:lnTo>
                  <a:lnTo>
                    <a:pt x="9724" y="4155"/>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8438460" y="4294743"/>
              <a:ext cx="114515" cy="192927"/>
            </a:xfrm>
            <a:custGeom>
              <a:rect b="b" l="l" r="r" t="t"/>
              <a:pathLst>
                <a:path extrusionOk="0" h="4155" w="2466">
                  <a:moveTo>
                    <a:pt x="1" y="1"/>
                  </a:moveTo>
                  <a:lnTo>
                    <a:pt x="1" y="4155"/>
                  </a:lnTo>
                  <a:lnTo>
                    <a:pt x="2466" y="4155"/>
                  </a:lnTo>
                  <a:lnTo>
                    <a:pt x="2466"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7934985" y="4101862"/>
              <a:ext cx="825752" cy="192927"/>
            </a:xfrm>
            <a:custGeom>
              <a:rect b="b" l="l" r="r" t="t"/>
              <a:pathLst>
                <a:path extrusionOk="0" h="4155" w="17782">
                  <a:moveTo>
                    <a:pt x="1" y="4155"/>
                  </a:moveTo>
                  <a:lnTo>
                    <a:pt x="17782" y="4155"/>
                  </a:lnTo>
                  <a:lnTo>
                    <a:pt x="17782"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
            <p:cNvSpPr/>
            <p:nvPr/>
          </p:nvSpPr>
          <p:spPr>
            <a:xfrm>
              <a:off x="7934985" y="4101862"/>
              <a:ext cx="825752" cy="27581"/>
            </a:xfrm>
            <a:custGeom>
              <a:rect b="b" l="l" r="r" t="t"/>
              <a:pathLst>
                <a:path extrusionOk="0" h="594" w="17782">
                  <a:moveTo>
                    <a:pt x="1" y="0"/>
                  </a:moveTo>
                  <a:lnTo>
                    <a:pt x="1" y="594"/>
                  </a:lnTo>
                  <a:lnTo>
                    <a:pt x="17782" y="594"/>
                  </a:lnTo>
                  <a:lnTo>
                    <a:pt x="17782"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8004966"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8113072"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p:nvPr/>
          </p:nvSpPr>
          <p:spPr>
            <a:xfrm>
              <a:off x="8221179" y="4101862"/>
              <a:ext cx="36082" cy="192927"/>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8330354" y="4101862"/>
              <a:ext cx="36082" cy="192927"/>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8438460" y="4101862"/>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a:off x="8546567" y="4101862"/>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8654719"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8252989" y="4101862"/>
              <a:ext cx="451558" cy="192927"/>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8590032" y="4101862"/>
              <a:ext cx="114515" cy="192927"/>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7898949" y="3907914"/>
              <a:ext cx="825752" cy="192927"/>
            </a:xfrm>
            <a:custGeom>
              <a:rect b="b" l="l" r="r" t="t"/>
              <a:pathLst>
                <a:path extrusionOk="0" h="4155" w="17782">
                  <a:moveTo>
                    <a:pt x="1" y="4155"/>
                  </a:moveTo>
                  <a:lnTo>
                    <a:pt x="17782" y="4155"/>
                  </a:lnTo>
                  <a:lnTo>
                    <a:pt x="17782"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7898949" y="3907914"/>
              <a:ext cx="825752" cy="27581"/>
            </a:xfrm>
            <a:custGeom>
              <a:rect b="b" l="l" r="r" t="t"/>
              <a:pathLst>
                <a:path extrusionOk="0" h="594" w="17782">
                  <a:moveTo>
                    <a:pt x="1" y="0"/>
                  </a:moveTo>
                  <a:lnTo>
                    <a:pt x="1" y="594"/>
                  </a:lnTo>
                  <a:lnTo>
                    <a:pt x="17782" y="594"/>
                  </a:lnTo>
                  <a:lnTo>
                    <a:pt x="17782"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7968930"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8077037"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8185143"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a:off x="8293250" y="3907914"/>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8402425" y="3907914"/>
              <a:ext cx="35014" cy="192927"/>
            </a:xfrm>
            <a:custGeom>
              <a:rect b="b" l="l" r="r" t="t"/>
              <a:pathLst>
                <a:path extrusionOk="0" h="4155" w="754">
                  <a:moveTo>
                    <a:pt x="754" y="4155"/>
                  </a:moveTo>
                  <a:lnTo>
                    <a:pt x="1" y="4155"/>
                  </a:lnTo>
                  <a:lnTo>
                    <a:pt x="1" y="0"/>
                  </a:lnTo>
                  <a:lnTo>
                    <a:pt x="754"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8510531" y="3907914"/>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8618638" y="3907914"/>
              <a:ext cx="36128" cy="192927"/>
            </a:xfrm>
            <a:custGeom>
              <a:rect b="b" l="l" r="r" t="t"/>
              <a:pathLst>
                <a:path extrusionOk="0" h="4155" w="778">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8216953" y="3907914"/>
              <a:ext cx="451558" cy="192927"/>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8553997" y="3907914"/>
              <a:ext cx="114515" cy="192927"/>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8050521" y="3715033"/>
              <a:ext cx="824684" cy="192927"/>
            </a:xfrm>
            <a:custGeom>
              <a:rect b="b" l="l" r="r" t="t"/>
              <a:pathLst>
                <a:path extrusionOk="0" h="4155" w="17759">
                  <a:moveTo>
                    <a:pt x="1" y="4154"/>
                  </a:moveTo>
                  <a:lnTo>
                    <a:pt x="17759" y="4154"/>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8050521" y="3715033"/>
              <a:ext cx="824684" cy="27581"/>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8120502" y="3715033"/>
              <a:ext cx="36082" cy="192927"/>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8228609" y="3715033"/>
              <a:ext cx="36082" cy="192927"/>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8336715" y="3715033"/>
              <a:ext cx="36082" cy="192927"/>
            </a:xfrm>
            <a:custGeom>
              <a:rect b="b" l="l" r="r" t="t"/>
              <a:pathLst>
                <a:path extrusionOk="0" h="4155" w="777">
                  <a:moveTo>
                    <a:pt x="777" y="4154"/>
                  </a:moveTo>
                  <a:lnTo>
                    <a:pt x="0" y="4154"/>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8444822"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8552928"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8662103"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8770210" y="3715033"/>
              <a:ext cx="36128" cy="192927"/>
            </a:xfrm>
            <a:custGeom>
              <a:rect b="b" l="l" r="r" t="t"/>
              <a:pathLst>
                <a:path extrusionOk="0" h="4155" w="778">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8368525" y="3715033"/>
              <a:ext cx="451558" cy="192927"/>
            </a:xfrm>
            <a:custGeom>
              <a:rect b="b" l="l" r="r" t="t"/>
              <a:pathLst>
                <a:path extrusionOk="0" h="4155" w="9724">
                  <a:moveTo>
                    <a:pt x="9724" y="4154"/>
                  </a:moveTo>
                  <a:lnTo>
                    <a:pt x="0" y="4154"/>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a:off x="8705569" y="3715033"/>
              <a:ext cx="114515" cy="192927"/>
            </a:xfrm>
            <a:custGeom>
              <a:rect b="b" l="l" r="r" t="t"/>
              <a:pathLst>
                <a:path extrusionOk="0" h="4155" w="2466">
                  <a:moveTo>
                    <a:pt x="2466" y="4154"/>
                  </a:moveTo>
                  <a:lnTo>
                    <a:pt x="1" y="4154"/>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20"/>
          <p:cNvSpPr/>
          <p:nvPr/>
        </p:nvSpPr>
        <p:spPr>
          <a:xfrm>
            <a:off x="651772" y="17533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767722" y="25848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5" name="Google Shape;605;p20"/>
          <p:cNvGrpSpPr/>
          <p:nvPr/>
        </p:nvGrpSpPr>
        <p:grpSpPr>
          <a:xfrm>
            <a:off x="7349524" y="2584822"/>
            <a:ext cx="877356" cy="877970"/>
            <a:chOff x="6076688" y="1982663"/>
            <a:chExt cx="564797" cy="565193"/>
          </a:xfrm>
        </p:grpSpPr>
        <p:sp>
          <p:nvSpPr>
            <p:cNvPr id="606" name="Google Shape;606;p20"/>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0"/>
          <p:cNvGrpSpPr/>
          <p:nvPr/>
        </p:nvGrpSpPr>
        <p:grpSpPr>
          <a:xfrm>
            <a:off x="7027800" y="3557991"/>
            <a:ext cx="1402981" cy="687573"/>
            <a:chOff x="490825" y="1364150"/>
            <a:chExt cx="636850" cy="312150"/>
          </a:xfrm>
        </p:grpSpPr>
        <p:grpSp>
          <p:nvGrpSpPr>
            <p:cNvPr id="611" name="Google Shape;611;p20"/>
            <p:cNvGrpSpPr/>
            <p:nvPr/>
          </p:nvGrpSpPr>
          <p:grpSpPr>
            <a:xfrm>
              <a:off x="490825" y="1364150"/>
              <a:ext cx="636850" cy="312150"/>
              <a:chOff x="2858450" y="2652350"/>
              <a:chExt cx="636850" cy="312150"/>
            </a:xfrm>
          </p:grpSpPr>
          <p:sp>
            <p:nvSpPr>
              <p:cNvPr id="612" name="Google Shape;612;p20"/>
              <p:cNvSpPr/>
              <p:nvPr/>
            </p:nvSpPr>
            <p:spPr>
              <a:xfrm>
                <a:off x="2858450" y="2756775"/>
                <a:ext cx="636850" cy="207725"/>
              </a:xfrm>
              <a:custGeom>
                <a:rect b="b" l="l" r="r" t="t"/>
                <a:pathLst>
                  <a:path extrusionOk="0" h="8309" w="25474">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a:off x="2983425" y="2652350"/>
                <a:ext cx="443975" cy="104450"/>
              </a:xfrm>
              <a:custGeom>
                <a:rect b="b" l="l" r="r" t="t"/>
                <a:pathLst>
                  <a:path extrusionOk="0" h="4178" w="17759">
                    <a:moveTo>
                      <a:pt x="1" y="0"/>
                    </a:moveTo>
                    <a:lnTo>
                      <a:pt x="17759" y="0"/>
                    </a:lnTo>
                    <a:lnTo>
                      <a:pt x="17759" y="4177"/>
                    </a:lnTo>
                    <a:lnTo>
                      <a:pt x="1" y="4177"/>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20"/>
            <p:cNvGrpSpPr/>
            <p:nvPr/>
          </p:nvGrpSpPr>
          <p:grpSpPr>
            <a:xfrm>
              <a:off x="490825" y="1364425"/>
              <a:ext cx="636850" cy="311600"/>
              <a:chOff x="1721750" y="2408675"/>
              <a:chExt cx="636850" cy="311600"/>
            </a:xfrm>
          </p:grpSpPr>
          <p:sp>
            <p:nvSpPr>
              <p:cNvPr id="615" name="Google Shape;615;p20"/>
              <p:cNvSpPr/>
              <p:nvPr/>
            </p:nvSpPr>
            <p:spPr>
              <a:xfrm>
                <a:off x="1721750" y="2616400"/>
                <a:ext cx="443975" cy="103875"/>
              </a:xfrm>
              <a:custGeom>
                <a:rect b="b" l="l" r="r" t="t"/>
                <a:pathLst>
                  <a:path extrusionOk="0" h="4155" w="17759">
                    <a:moveTo>
                      <a:pt x="1" y="4155"/>
                    </a:moveTo>
                    <a:lnTo>
                      <a:pt x="17759" y="4155"/>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1721750" y="2616400"/>
                <a:ext cx="443975" cy="14850"/>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1758850" y="2616400"/>
                <a:ext cx="19425" cy="103875"/>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0"/>
              <p:cNvSpPr/>
              <p:nvPr/>
            </p:nvSpPr>
            <p:spPr>
              <a:xfrm>
                <a:off x="1817625" y="2616400"/>
                <a:ext cx="19425" cy="103875"/>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p:nvPr/>
            </p:nvSpPr>
            <p:spPr>
              <a:xfrm>
                <a:off x="1875825" y="2616400"/>
                <a:ext cx="19425" cy="103875"/>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0"/>
              <p:cNvSpPr/>
              <p:nvPr/>
            </p:nvSpPr>
            <p:spPr>
              <a:xfrm>
                <a:off x="1934025" y="2616400"/>
                <a:ext cx="19425" cy="103875"/>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1992225" y="2616400"/>
                <a:ext cx="19450" cy="103875"/>
              </a:xfrm>
              <a:custGeom>
                <a:rect b="b" l="l" r="r" t="t"/>
                <a:pathLst>
                  <a:path extrusionOk="0" h="4155" w="778">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2050450" y="2616400"/>
                <a:ext cx="19425" cy="103875"/>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2109225" y="2616400"/>
                <a:ext cx="18850" cy="103875"/>
              </a:xfrm>
              <a:custGeom>
                <a:rect b="b" l="l" r="r" t="t"/>
                <a:pathLst>
                  <a:path extrusionOk="0" h="4155" w="754">
                    <a:moveTo>
                      <a:pt x="753" y="4155"/>
                    </a:moveTo>
                    <a:lnTo>
                      <a:pt x="0" y="4155"/>
                    </a:lnTo>
                    <a:lnTo>
                      <a:pt x="0" y="0"/>
                    </a:lnTo>
                    <a:lnTo>
                      <a:pt x="753"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1892950" y="2616400"/>
                <a:ext cx="243100" cy="103875"/>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2074400" y="2616400"/>
                <a:ext cx="61650" cy="103875"/>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1914625" y="2512550"/>
                <a:ext cx="443975" cy="103875"/>
              </a:xfrm>
              <a:custGeom>
                <a:rect b="b" l="l" r="r" t="t"/>
                <a:pathLst>
                  <a:path extrusionOk="0" h="4155" w="17759">
                    <a:moveTo>
                      <a:pt x="1" y="4154"/>
                    </a:moveTo>
                    <a:lnTo>
                      <a:pt x="17759" y="4154"/>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1914625" y="2512550"/>
                <a:ext cx="443975" cy="14850"/>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0"/>
              <p:cNvSpPr/>
              <p:nvPr/>
            </p:nvSpPr>
            <p:spPr>
              <a:xfrm>
                <a:off x="1951725" y="2512550"/>
                <a:ext cx="19425" cy="103875"/>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0"/>
              <p:cNvSpPr/>
              <p:nvPr/>
            </p:nvSpPr>
            <p:spPr>
              <a:xfrm>
                <a:off x="2010500" y="2512550"/>
                <a:ext cx="18850" cy="103875"/>
              </a:xfrm>
              <a:custGeom>
                <a:rect b="b" l="l" r="r" t="t"/>
                <a:pathLst>
                  <a:path extrusionOk="0" h="4155" w="754">
                    <a:moveTo>
                      <a:pt x="754" y="4154"/>
                    </a:moveTo>
                    <a:lnTo>
                      <a:pt x="0" y="4154"/>
                    </a:lnTo>
                    <a:lnTo>
                      <a:pt x="0" y="0"/>
                    </a:lnTo>
                    <a:lnTo>
                      <a:pt x="754"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20687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0"/>
              <p:cNvSpPr/>
              <p:nvPr/>
            </p:nvSpPr>
            <p:spPr>
              <a:xfrm>
                <a:off x="21269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0"/>
              <p:cNvSpPr/>
              <p:nvPr/>
            </p:nvSpPr>
            <p:spPr>
              <a:xfrm>
                <a:off x="21851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0"/>
              <p:cNvSpPr/>
              <p:nvPr/>
            </p:nvSpPr>
            <p:spPr>
              <a:xfrm>
                <a:off x="2243325" y="2512550"/>
                <a:ext cx="19425" cy="103875"/>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0"/>
              <p:cNvSpPr/>
              <p:nvPr/>
            </p:nvSpPr>
            <p:spPr>
              <a:xfrm>
                <a:off x="2302100" y="2512550"/>
                <a:ext cx="18850" cy="103875"/>
              </a:xfrm>
              <a:custGeom>
                <a:rect b="b" l="l" r="r" t="t"/>
                <a:pathLst>
                  <a:path extrusionOk="0" h="4155" w="754">
                    <a:moveTo>
                      <a:pt x="753" y="4154"/>
                    </a:moveTo>
                    <a:lnTo>
                      <a:pt x="0" y="4154"/>
                    </a:lnTo>
                    <a:lnTo>
                      <a:pt x="0" y="0"/>
                    </a:lnTo>
                    <a:lnTo>
                      <a:pt x="753"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0"/>
              <p:cNvSpPr/>
              <p:nvPr/>
            </p:nvSpPr>
            <p:spPr>
              <a:xfrm>
                <a:off x="2085825" y="2512550"/>
                <a:ext cx="243100" cy="103875"/>
              </a:xfrm>
              <a:custGeom>
                <a:rect b="b" l="l" r="r" t="t"/>
                <a:pathLst>
                  <a:path extrusionOk="0" h="4155" w="9724">
                    <a:moveTo>
                      <a:pt x="9724" y="4154"/>
                    </a:moveTo>
                    <a:lnTo>
                      <a:pt x="0" y="4154"/>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0"/>
              <p:cNvSpPr/>
              <p:nvPr/>
            </p:nvSpPr>
            <p:spPr>
              <a:xfrm>
                <a:off x="2267275" y="2512550"/>
                <a:ext cx="61650" cy="103875"/>
              </a:xfrm>
              <a:custGeom>
                <a:rect b="b" l="l" r="r" t="t"/>
                <a:pathLst>
                  <a:path extrusionOk="0" h="4155" w="2466">
                    <a:moveTo>
                      <a:pt x="2466" y="4154"/>
                    </a:moveTo>
                    <a:lnTo>
                      <a:pt x="1" y="4154"/>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0"/>
              <p:cNvSpPr/>
              <p:nvPr/>
            </p:nvSpPr>
            <p:spPr>
              <a:xfrm>
                <a:off x="1846725" y="2408675"/>
                <a:ext cx="443975" cy="103900"/>
              </a:xfrm>
              <a:custGeom>
                <a:rect b="b" l="l" r="r" t="t"/>
                <a:pathLst>
                  <a:path extrusionOk="0" h="4156" w="17759">
                    <a:moveTo>
                      <a:pt x="1" y="4155"/>
                    </a:moveTo>
                    <a:lnTo>
                      <a:pt x="17759" y="4155"/>
                    </a:lnTo>
                    <a:lnTo>
                      <a:pt x="17759" y="1"/>
                    </a:lnTo>
                    <a:lnTo>
                      <a:pt x="1"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0"/>
              <p:cNvSpPr/>
              <p:nvPr/>
            </p:nvSpPr>
            <p:spPr>
              <a:xfrm>
                <a:off x="1846725" y="2408675"/>
                <a:ext cx="443975" cy="14875"/>
              </a:xfrm>
              <a:custGeom>
                <a:rect b="b" l="l" r="r" t="t"/>
                <a:pathLst>
                  <a:path extrusionOk="0" h="595" w="17759">
                    <a:moveTo>
                      <a:pt x="1" y="1"/>
                    </a:moveTo>
                    <a:lnTo>
                      <a:pt x="1" y="594"/>
                    </a:lnTo>
                    <a:lnTo>
                      <a:pt x="17759" y="594"/>
                    </a:lnTo>
                    <a:lnTo>
                      <a:pt x="17759"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0"/>
              <p:cNvSpPr/>
              <p:nvPr/>
            </p:nvSpPr>
            <p:spPr>
              <a:xfrm>
                <a:off x="1883825"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0"/>
              <p:cNvSpPr/>
              <p:nvPr/>
            </p:nvSpPr>
            <p:spPr>
              <a:xfrm>
                <a:off x="1942600" y="2408675"/>
                <a:ext cx="18850" cy="103900"/>
              </a:xfrm>
              <a:custGeom>
                <a:rect b="b" l="l" r="r" t="t"/>
                <a:pathLst>
                  <a:path extrusionOk="0" h="4156" w="754">
                    <a:moveTo>
                      <a:pt x="753" y="4155"/>
                    </a:moveTo>
                    <a:lnTo>
                      <a:pt x="0" y="4155"/>
                    </a:lnTo>
                    <a:lnTo>
                      <a:pt x="0" y="1"/>
                    </a:lnTo>
                    <a:lnTo>
                      <a:pt x="753"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0"/>
              <p:cNvSpPr/>
              <p:nvPr/>
            </p:nvSpPr>
            <p:spPr>
              <a:xfrm>
                <a:off x="2000800"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0"/>
              <p:cNvSpPr/>
              <p:nvPr/>
            </p:nvSpPr>
            <p:spPr>
              <a:xfrm>
                <a:off x="20590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
              <p:cNvSpPr/>
              <p:nvPr/>
            </p:nvSpPr>
            <p:spPr>
              <a:xfrm>
                <a:off x="21172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0"/>
              <p:cNvSpPr/>
              <p:nvPr/>
            </p:nvSpPr>
            <p:spPr>
              <a:xfrm>
                <a:off x="21754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0"/>
              <p:cNvSpPr/>
              <p:nvPr/>
            </p:nvSpPr>
            <p:spPr>
              <a:xfrm>
                <a:off x="2233625"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0"/>
              <p:cNvSpPr/>
              <p:nvPr/>
            </p:nvSpPr>
            <p:spPr>
              <a:xfrm>
                <a:off x="2017925" y="2408675"/>
                <a:ext cx="243100" cy="103900"/>
              </a:xfrm>
              <a:custGeom>
                <a:rect b="b" l="l" r="r" t="t"/>
                <a:pathLst>
                  <a:path extrusionOk="0" h="4156" w="9724">
                    <a:moveTo>
                      <a:pt x="9724" y="4155"/>
                    </a:moveTo>
                    <a:lnTo>
                      <a:pt x="0" y="4155"/>
                    </a:lnTo>
                    <a:lnTo>
                      <a:pt x="0" y="1"/>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0"/>
              <p:cNvSpPr/>
              <p:nvPr/>
            </p:nvSpPr>
            <p:spPr>
              <a:xfrm>
                <a:off x="2198800" y="2408675"/>
                <a:ext cx="62225" cy="103900"/>
              </a:xfrm>
              <a:custGeom>
                <a:rect b="b" l="l" r="r" t="t"/>
                <a:pathLst>
                  <a:path extrusionOk="0" h="4156" w="2489">
                    <a:moveTo>
                      <a:pt x="2489" y="4155"/>
                    </a:moveTo>
                    <a:lnTo>
                      <a:pt x="1" y="4155"/>
                    </a:lnTo>
                    <a:lnTo>
                      <a:pt x="1" y="1"/>
                    </a:lnTo>
                    <a:lnTo>
                      <a:pt x="2489"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8" name="Google Shape;648;p20"/>
          <p:cNvSpPr/>
          <p:nvPr/>
        </p:nvSpPr>
        <p:spPr>
          <a:xfrm>
            <a:off x="7935547" y="2825811"/>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
          <p:cNvSpPr/>
          <p:nvPr/>
        </p:nvSpPr>
        <p:spPr>
          <a:xfrm>
            <a:off x="8118947" y="14341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650" name="Shape 650"/>
        <p:cNvGrpSpPr/>
        <p:nvPr/>
      </p:nvGrpSpPr>
      <p:grpSpPr>
        <a:xfrm>
          <a:off x="0" y="0"/>
          <a:ext cx="0" cy="0"/>
          <a:chOff x="0" y="0"/>
          <a:chExt cx="0" cy="0"/>
        </a:xfrm>
      </p:grpSpPr>
      <p:grpSp>
        <p:nvGrpSpPr>
          <p:cNvPr id="651" name="Google Shape;651;p21"/>
          <p:cNvGrpSpPr/>
          <p:nvPr/>
        </p:nvGrpSpPr>
        <p:grpSpPr>
          <a:xfrm>
            <a:off x="-138170" y="-299471"/>
            <a:ext cx="9864554" cy="5548495"/>
            <a:chOff x="238125" y="822050"/>
            <a:chExt cx="7136850" cy="4051475"/>
          </a:xfrm>
        </p:grpSpPr>
        <p:sp>
          <p:nvSpPr>
            <p:cNvPr id="652" name="Google Shape;652;p21"/>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1"/>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1"/>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1"/>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1"/>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1"/>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1"/>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1"/>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1"/>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1"/>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1"/>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1"/>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1"/>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1"/>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1"/>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1"/>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1"/>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1"/>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1"/>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1"/>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1"/>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1"/>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1"/>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1"/>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1"/>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1"/>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1"/>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1"/>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1"/>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1"/>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1"/>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1"/>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1"/>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9" name="Google Shape;689;p21"/>
          <p:cNvSpPr/>
          <p:nvPr/>
        </p:nvSpPr>
        <p:spPr>
          <a:xfrm>
            <a:off x="691325" y="1233175"/>
            <a:ext cx="3858900" cy="15699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1"/>
          <p:cNvSpPr/>
          <p:nvPr/>
        </p:nvSpPr>
        <p:spPr>
          <a:xfrm>
            <a:off x="702275" y="3111250"/>
            <a:ext cx="3858900" cy="8595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1"/>
          <p:cNvSpPr txBox="1"/>
          <p:nvPr>
            <p:ph type="title"/>
          </p:nvPr>
        </p:nvSpPr>
        <p:spPr>
          <a:xfrm>
            <a:off x="713225" y="1350925"/>
            <a:ext cx="3837000" cy="133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3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92" name="Google Shape;692;p21"/>
          <p:cNvSpPr txBox="1"/>
          <p:nvPr>
            <p:ph idx="1" type="subTitle"/>
          </p:nvPr>
        </p:nvSpPr>
        <p:spPr>
          <a:xfrm>
            <a:off x="713225" y="3142450"/>
            <a:ext cx="3837000" cy="7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693" name="Google Shape;693;p21"/>
          <p:cNvGrpSpPr/>
          <p:nvPr/>
        </p:nvGrpSpPr>
        <p:grpSpPr>
          <a:xfrm rot="-4500389">
            <a:off x="4118197" y="3762370"/>
            <a:ext cx="506850" cy="506882"/>
            <a:chOff x="3312800" y="1179225"/>
            <a:chExt cx="473725" cy="473700"/>
          </a:xfrm>
        </p:grpSpPr>
        <p:sp>
          <p:nvSpPr>
            <p:cNvPr id="694" name="Google Shape;694;p21"/>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1"/>
            <p:cNvSpPr/>
            <p:nvPr/>
          </p:nvSpPr>
          <p:spPr>
            <a:xfrm>
              <a:off x="3366075" y="1255250"/>
              <a:ext cx="367175" cy="321750"/>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1"/>
            <p:cNvSpPr/>
            <p:nvPr/>
          </p:nvSpPr>
          <p:spPr>
            <a:xfrm>
              <a:off x="3424950" y="1327400"/>
              <a:ext cx="249400" cy="180100"/>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21"/>
          <p:cNvSpPr/>
          <p:nvPr/>
        </p:nvSpPr>
        <p:spPr>
          <a:xfrm>
            <a:off x="3594947" y="41132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8" name="Shape 698"/>
        <p:cNvGrpSpPr/>
        <p:nvPr/>
      </p:nvGrpSpPr>
      <p:grpSpPr>
        <a:xfrm>
          <a:off x="0" y="0"/>
          <a:ext cx="0" cy="0"/>
          <a:chOff x="0" y="0"/>
          <a:chExt cx="0" cy="0"/>
        </a:xfrm>
      </p:grpSpPr>
      <p:sp>
        <p:nvSpPr>
          <p:cNvPr id="699" name="Google Shape;699;p22"/>
          <p:cNvSpPr/>
          <p:nvPr/>
        </p:nvSpPr>
        <p:spPr>
          <a:xfrm>
            <a:off x="713225" y="2888550"/>
            <a:ext cx="3993600" cy="1682100"/>
          </a:xfrm>
          <a:prstGeom prst="roundRect">
            <a:avLst>
              <a:gd fmla="val 9134"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txBox="1"/>
          <p:nvPr>
            <p:ph idx="1" type="body"/>
          </p:nvPr>
        </p:nvSpPr>
        <p:spPr>
          <a:xfrm>
            <a:off x="789425" y="2926625"/>
            <a:ext cx="3858900" cy="1682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sz="3000">
                <a:solidFill>
                  <a:schemeClr val="dk1"/>
                </a:solidFill>
                <a:latin typeface="Fredoka One"/>
                <a:ea typeface="Fredoka One"/>
                <a:cs typeface="Fredoka One"/>
                <a:sym typeface="Fredoka One"/>
              </a:defRPr>
            </a:lvl1pPr>
          </a:lstStyle>
          <a:p/>
        </p:txBody>
      </p:sp>
      <p:sp>
        <p:nvSpPr>
          <p:cNvPr id="701" name="Google Shape;701;p22"/>
          <p:cNvSpPr/>
          <p:nvPr/>
        </p:nvSpPr>
        <p:spPr>
          <a:xfrm>
            <a:off x="789423" y="1639225"/>
            <a:ext cx="253016" cy="321372"/>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2" name="Google Shape;702;p22"/>
          <p:cNvGrpSpPr/>
          <p:nvPr/>
        </p:nvGrpSpPr>
        <p:grpSpPr>
          <a:xfrm>
            <a:off x="744883" y="2158323"/>
            <a:ext cx="1578105" cy="826860"/>
            <a:chOff x="-1511962" y="1993319"/>
            <a:chExt cx="920500" cy="482275"/>
          </a:xfrm>
        </p:grpSpPr>
        <p:sp>
          <p:nvSpPr>
            <p:cNvPr id="703" name="Google Shape;703;p22"/>
            <p:cNvSpPr/>
            <p:nvPr/>
          </p:nvSpPr>
          <p:spPr>
            <a:xfrm>
              <a:off x="-1511962" y="1993319"/>
              <a:ext cx="920500" cy="482275"/>
            </a:xfrm>
            <a:custGeom>
              <a:rect b="b" l="l" r="r" t="t"/>
              <a:pathLst>
                <a:path extrusionOk="0" h="19291" w="3682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cap="flat" cmpd="sng" w="1143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4" name="Google Shape;704;p22"/>
            <p:cNvGrpSpPr/>
            <p:nvPr/>
          </p:nvGrpSpPr>
          <p:grpSpPr>
            <a:xfrm>
              <a:off x="-1511962" y="1993319"/>
              <a:ext cx="920500" cy="482275"/>
              <a:chOff x="861850" y="1688700"/>
              <a:chExt cx="920500" cy="482275"/>
            </a:xfrm>
          </p:grpSpPr>
          <p:sp>
            <p:nvSpPr>
              <p:cNvPr id="705" name="Google Shape;705;p22"/>
              <p:cNvSpPr/>
              <p:nvPr/>
            </p:nvSpPr>
            <p:spPr>
              <a:xfrm>
                <a:off x="894225" y="1998350"/>
                <a:ext cx="481950" cy="46875"/>
              </a:xfrm>
              <a:custGeom>
                <a:rect b="b" l="l" r="r" t="t"/>
                <a:pathLst>
                  <a:path extrusionOk="0" h="1875" w="19278">
                    <a:moveTo>
                      <a:pt x="1" y="1"/>
                    </a:moveTo>
                    <a:lnTo>
                      <a:pt x="1" y="1874"/>
                    </a:lnTo>
                    <a:lnTo>
                      <a:pt x="19278" y="1874"/>
                    </a:lnTo>
                    <a:lnTo>
                      <a:pt x="19278"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p:nvPr/>
            </p:nvSpPr>
            <p:spPr>
              <a:xfrm>
                <a:off x="894225" y="1931075"/>
                <a:ext cx="481950" cy="228275"/>
              </a:xfrm>
              <a:custGeom>
                <a:rect b="b" l="l" r="r" t="t"/>
                <a:pathLst>
                  <a:path extrusionOk="0" h="9131" w="19278">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2"/>
              <p:cNvSpPr/>
              <p:nvPr/>
            </p:nvSpPr>
            <p:spPr>
              <a:xfrm>
                <a:off x="894225" y="1884250"/>
                <a:ext cx="481950" cy="228250"/>
              </a:xfrm>
              <a:custGeom>
                <a:rect b="b" l="l" r="r" t="t"/>
                <a:pathLst>
                  <a:path extrusionOk="0" h="9130" w="19278">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2"/>
              <p:cNvSpPr/>
              <p:nvPr/>
            </p:nvSpPr>
            <p:spPr>
              <a:xfrm>
                <a:off x="925675" y="1906250"/>
                <a:ext cx="419075" cy="183925"/>
              </a:xfrm>
              <a:custGeom>
                <a:rect b="b" l="l" r="r" t="t"/>
                <a:pathLst>
                  <a:path extrusionOk="0" h="7357" w="16763">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2"/>
              <p:cNvSpPr/>
              <p:nvPr/>
            </p:nvSpPr>
            <p:spPr>
              <a:xfrm>
                <a:off x="1063675" y="1936425"/>
                <a:ext cx="143050" cy="123875"/>
              </a:xfrm>
              <a:custGeom>
                <a:rect b="b" l="l" r="r" t="t"/>
                <a:pathLst>
                  <a:path extrusionOk="0" h="4955" w="5722">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2"/>
              <p:cNvSpPr/>
              <p:nvPr/>
            </p:nvSpPr>
            <p:spPr>
              <a:xfrm>
                <a:off x="1056750" y="1870400"/>
                <a:ext cx="481950" cy="228275"/>
              </a:xfrm>
              <a:custGeom>
                <a:rect b="b" l="l" r="r" t="t"/>
                <a:pathLst>
                  <a:path extrusionOk="0" h="9131" w="19278">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2"/>
              <p:cNvSpPr/>
              <p:nvPr/>
            </p:nvSpPr>
            <p:spPr>
              <a:xfrm>
                <a:off x="1056750" y="1937675"/>
                <a:ext cx="481950" cy="46875"/>
              </a:xfrm>
              <a:custGeom>
                <a:rect b="b" l="l" r="r" t="t"/>
                <a:pathLst>
                  <a:path extrusionOk="0" h="1875" w="19278">
                    <a:moveTo>
                      <a:pt x="1" y="1874"/>
                    </a:moveTo>
                    <a:lnTo>
                      <a:pt x="19278" y="1874"/>
                    </a:lnTo>
                    <a:lnTo>
                      <a:pt x="19278"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2"/>
              <p:cNvSpPr/>
              <p:nvPr/>
            </p:nvSpPr>
            <p:spPr>
              <a:xfrm>
                <a:off x="1056750" y="1823575"/>
                <a:ext cx="481950" cy="227925"/>
              </a:xfrm>
              <a:custGeom>
                <a:rect b="b" l="l" r="r" t="t"/>
                <a:pathLst>
                  <a:path extrusionOk="0" h="9117" w="19278">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2"/>
              <p:cNvSpPr/>
              <p:nvPr/>
            </p:nvSpPr>
            <p:spPr>
              <a:xfrm>
                <a:off x="1088200" y="1845575"/>
                <a:ext cx="419075" cy="183925"/>
              </a:xfrm>
              <a:custGeom>
                <a:rect b="b" l="l" r="r" t="t"/>
                <a:pathLst>
                  <a:path extrusionOk="0" h="7357" w="16763">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2"/>
              <p:cNvSpPr/>
              <p:nvPr/>
            </p:nvSpPr>
            <p:spPr>
              <a:xfrm>
                <a:off x="1226200" y="1875450"/>
                <a:ext cx="143075" cy="124200"/>
              </a:xfrm>
              <a:custGeom>
                <a:rect b="b" l="l" r="r" t="t"/>
                <a:pathLst>
                  <a:path extrusionOk="0" h="4968" w="5723">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2"/>
              <p:cNvSpPr/>
              <p:nvPr/>
            </p:nvSpPr>
            <p:spPr>
              <a:xfrm>
                <a:off x="861850" y="1772000"/>
                <a:ext cx="481950" cy="228275"/>
              </a:xfrm>
              <a:custGeom>
                <a:rect b="b" l="l" r="r" t="t"/>
                <a:pathLst>
                  <a:path extrusionOk="0" h="9131" w="19278">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2"/>
              <p:cNvSpPr/>
              <p:nvPr/>
            </p:nvSpPr>
            <p:spPr>
              <a:xfrm>
                <a:off x="861850" y="1839275"/>
                <a:ext cx="481950" cy="46875"/>
              </a:xfrm>
              <a:custGeom>
                <a:rect b="b" l="l" r="r" t="t"/>
                <a:pathLst>
                  <a:path extrusionOk="0" h="1875" w="19278">
                    <a:moveTo>
                      <a:pt x="0" y="1875"/>
                    </a:moveTo>
                    <a:lnTo>
                      <a:pt x="19278" y="1875"/>
                    </a:lnTo>
                    <a:lnTo>
                      <a:pt x="19278"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2"/>
              <p:cNvSpPr/>
              <p:nvPr/>
            </p:nvSpPr>
            <p:spPr>
              <a:xfrm>
                <a:off x="861850" y="1725175"/>
                <a:ext cx="481950" cy="228250"/>
              </a:xfrm>
              <a:custGeom>
                <a:rect b="b" l="l" r="r" t="t"/>
                <a:pathLst>
                  <a:path extrusionOk="0" h="9130" w="19278">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2"/>
              <p:cNvSpPr/>
              <p:nvPr/>
            </p:nvSpPr>
            <p:spPr>
              <a:xfrm>
                <a:off x="893275" y="1747500"/>
                <a:ext cx="419100" cy="183600"/>
              </a:xfrm>
              <a:custGeom>
                <a:rect b="b" l="l" r="r" t="t"/>
                <a:pathLst>
                  <a:path extrusionOk="0" h="7344" w="16764">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2"/>
              <p:cNvSpPr/>
              <p:nvPr/>
            </p:nvSpPr>
            <p:spPr>
              <a:xfrm>
                <a:off x="1031300" y="1777350"/>
                <a:ext cx="143050" cy="123900"/>
              </a:xfrm>
              <a:custGeom>
                <a:rect b="b" l="l" r="r" t="t"/>
                <a:pathLst>
                  <a:path extrusionOk="0" h="4956" w="5722">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2"/>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2"/>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2"/>
              <p:cNvSpPr/>
              <p:nvPr/>
            </p:nvSpPr>
            <p:spPr>
              <a:xfrm>
                <a:off x="1469850" y="1798725"/>
                <a:ext cx="143050" cy="262225"/>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3" name="Google Shape;723;p22"/>
          <p:cNvSpPr/>
          <p:nvPr/>
        </p:nvSpPr>
        <p:spPr>
          <a:xfrm>
            <a:off x="4326223" y="3036925"/>
            <a:ext cx="253016" cy="321372"/>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24" name="Shape 724"/>
        <p:cNvGrpSpPr/>
        <p:nvPr/>
      </p:nvGrpSpPr>
      <p:grpSpPr>
        <a:xfrm>
          <a:off x="0" y="0"/>
          <a:ext cx="0" cy="0"/>
          <a:chOff x="0" y="0"/>
          <a:chExt cx="0" cy="0"/>
        </a:xfrm>
      </p:grpSpPr>
      <p:grpSp>
        <p:nvGrpSpPr>
          <p:cNvPr id="725" name="Google Shape;725;p23"/>
          <p:cNvGrpSpPr/>
          <p:nvPr/>
        </p:nvGrpSpPr>
        <p:grpSpPr>
          <a:xfrm>
            <a:off x="-138170" y="-299471"/>
            <a:ext cx="9864554" cy="5548495"/>
            <a:chOff x="238125" y="822050"/>
            <a:chExt cx="7136850" cy="4051475"/>
          </a:xfrm>
        </p:grpSpPr>
        <p:sp>
          <p:nvSpPr>
            <p:cNvPr id="726" name="Google Shape;726;p23"/>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3"/>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3"/>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3"/>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3"/>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3"/>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3"/>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3"/>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3"/>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3"/>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3"/>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3"/>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3"/>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3"/>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3"/>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3"/>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3"/>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3"/>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3"/>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3"/>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3"/>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3"/>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3"/>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3"/>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3"/>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3"/>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3"/>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3"/>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3" name="Google Shape;763;p23"/>
          <p:cNvSpPr/>
          <p:nvPr/>
        </p:nvSpPr>
        <p:spPr>
          <a:xfrm>
            <a:off x="713200" y="979525"/>
            <a:ext cx="4176600" cy="24375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3"/>
          <p:cNvSpPr/>
          <p:nvPr/>
        </p:nvSpPr>
        <p:spPr>
          <a:xfrm>
            <a:off x="713200" y="3553800"/>
            <a:ext cx="4176600" cy="5700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3"/>
          <p:cNvSpPr txBox="1"/>
          <p:nvPr>
            <p:ph hasCustomPrompt="1" type="title"/>
          </p:nvPr>
        </p:nvSpPr>
        <p:spPr>
          <a:xfrm>
            <a:off x="741400" y="1370813"/>
            <a:ext cx="41484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66" name="Google Shape;766;p23"/>
          <p:cNvSpPr txBox="1"/>
          <p:nvPr>
            <p:ph idx="1" type="body"/>
          </p:nvPr>
        </p:nvSpPr>
        <p:spPr>
          <a:xfrm>
            <a:off x="741400" y="3553799"/>
            <a:ext cx="4148400" cy="5595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grpSp>
        <p:nvGrpSpPr>
          <p:cNvPr id="767" name="Google Shape;767;p23"/>
          <p:cNvGrpSpPr/>
          <p:nvPr/>
        </p:nvGrpSpPr>
        <p:grpSpPr>
          <a:xfrm>
            <a:off x="5879425" y="3797581"/>
            <a:ext cx="630680" cy="631105"/>
            <a:chOff x="1300400" y="1688700"/>
            <a:chExt cx="481950" cy="482275"/>
          </a:xfrm>
        </p:grpSpPr>
        <p:sp>
          <p:nvSpPr>
            <p:cNvPr id="768" name="Google Shape;768;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69" name="Google Shape;769;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A54D05"/>
                  </a:solidFill>
                  <a:latin typeface="Dosis"/>
                  <a:ea typeface="Dosis"/>
                  <a:cs typeface="Dosis"/>
                  <a:sym typeface="Dosis"/>
                </a:rPr>
                <a:t>1¢</a:t>
              </a:r>
              <a:endParaRPr b="1" sz="2300">
                <a:solidFill>
                  <a:srgbClr val="A54D05"/>
                </a:solidFill>
                <a:latin typeface="Dosis"/>
                <a:ea typeface="Dosis"/>
                <a:cs typeface="Dosis"/>
                <a:sym typeface="Dosis"/>
              </a:endParaRPr>
            </a:p>
          </p:txBody>
        </p:sp>
      </p:grpSp>
      <p:grpSp>
        <p:nvGrpSpPr>
          <p:cNvPr id="770" name="Google Shape;770;p23"/>
          <p:cNvGrpSpPr/>
          <p:nvPr/>
        </p:nvGrpSpPr>
        <p:grpSpPr>
          <a:xfrm>
            <a:off x="5808328" y="2744441"/>
            <a:ext cx="701334" cy="701758"/>
            <a:chOff x="1300400" y="1688700"/>
            <a:chExt cx="481950" cy="482275"/>
          </a:xfrm>
        </p:grpSpPr>
        <p:sp>
          <p:nvSpPr>
            <p:cNvPr id="771" name="Google Shape;771;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72" name="Google Shape;772;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99999"/>
                  </a:solidFill>
                  <a:latin typeface="Dosis"/>
                  <a:ea typeface="Dosis"/>
                  <a:cs typeface="Dosis"/>
                  <a:sym typeface="Dosis"/>
                </a:rPr>
                <a:t>5¢</a:t>
              </a:r>
              <a:endParaRPr b="1" sz="3000">
                <a:solidFill>
                  <a:srgbClr val="999999"/>
                </a:solidFill>
                <a:latin typeface="Dosis"/>
                <a:ea typeface="Dosis"/>
                <a:cs typeface="Dosis"/>
                <a:sym typeface="Dosis"/>
              </a:endParaRPr>
            </a:p>
          </p:txBody>
        </p:sp>
      </p:grpSp>
      <p:grpSp>
        <p:nvGrpSpPr>
          <p:cNvPr id="773" name="Google Shape;773;p23"/>
          <p:cNvGrpSpPr/>
          <p:nvPr/>
        </p:nvGrpSpPr>
        <p:grpSpPr>
          <a:xfrm>
            <a:off x="5879430" y="714815"/>
            <a:ext cx="559110" cy="559487"/>
            <a:chOff x="1300400" y="1688700"/>
            <a:chExt cx="481950" cy="482275"/>
          </a:xfrm>
        </p:grpSpPr>
        <p:sp>
          <p:nvSpPr>
            <p:cNvPr id="774" name="Google Shape;774;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75" name="Google Shape;775;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Dosis"/>
                  <a:ea typeface="Dosis"/>
                  <a:cs typeface="Dosis"/>
                  <a:sym typeface="Dosis"/>
                </a:rPr>
                <a:t>10¢</a:t>
              </a:r>
              <a:endParaRPr b="1">
                <a:solidFill>
                  <a:srgbClr val="666666"/>
                </a:solidFill>
                <a:latin typeface="Dosis"/>
                <a:ea typeface="Dosis"/>
                <a:cs typeface="Dosis"/>
                <a:sym typeface="Dosis"/>
              </a:endParaRPr>
            </a:p>
          </p:txBody>
        </p:sp>
      </p:grpSp>
      <p:grpSp>
        <p:nvGrpSpPr>
          <p:cNvPr id="776" name="Google Shape;776;p23"/>
          <p:cNvGrpSpPr/>
          <p:nvPr/>
        </p:nvGrpSpPr>
        <p:grpSpPr>
          <a:xfrm>
            <a:off x="6560005" y="714815"/>
            <a:ext cx="559110" cy="559487"/>
            <a:chOff x="1300400" y="1688700"/>
            <a:chExt cx="481950" cy="482275"/>
          </a:xfrm>
        </p:grpSpPr>
        <p:sp>
          <p:nvSpPr>
            <p:cNvPr id="777" name="Google Shape;777;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78" name="Google Shape;778;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Dosis"/>
                  <a:ea typeface="Dosis"/>
                  <a:cs typeface="Dosis"/>
                  <a:sym typeface="Dosis"/>
                </a:rPr>
                <a:t>10¢</a:t>
              </a:r>
              <a:endParaRPr b="1">
                <a:solidFill>
                  <a:srgbClr val="666666"/>
                </a:solidFill>
                <a:latin typeface="Dosis"/>
                <a:ea typeface="Dosis"/>
                <a:cs typeface="Dosis"/>
                <a:sym typeface="Dosis"/>
              </a:endParaRPr>
            </a:p>
          </p:txBody>
        </p:sp>
      </p:grpSp>
      <p:grpSp>
        <p:nvGrpSpPr>
          <p:cNvPr id="779" name="Google Shape;779;p23"/>
          <p:cNvGrpSpPr/>
          <p:nvPr/>
        </p:nvGrpSpPr>
        <p:grpSpPr>
          <a:xfrm>
            <a:off x="7240580" y="714815"/>
            <a:ext cx="559110" cy="559487"/>
            <a:chOff x="1300400" y="1688700"/>
            <a:chExt cx="481950" cy="482275"/>
          </a:xfrm>
        </p:grpSpPr>
        <p:sp>
          <p:nvSpPr>
            <p:cNvPr id="780" name="Google Shape;780;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81" name="Google Shape;781;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Dosis"/>
                  <a:ea typeface="Dosis"/>
                  <a:cs typeface="Dosis"/>
                  <a:sym typeface="Dosis"/>
                </a:rPr>
                <a:t>10¢</a:t>
              </a:r>
              <a:endParaRPr b="1">
                <a:solidFill>
                  <a:srgbClr val="666666"/>
                </a:solidFill>
                <a:latin typeface="Dosis"/>
                <a:ea typeface="Dosis"/>
                <a:cs typeface="Dosis"/>
                <a:sym typeface="Dosis"/>
              </a:endParaRPr>
            </a:p>
          </p:txBody>
        </p:sp>
      </p:grpSp>
      <p:grpSp>
        <p:nvGrpSpPr>
          <p:cNvPr id="782" name="Google Shape;782;p23"/>
          <p:cNvGrpSpPr/>
          <p:nvPr/>
        </p:nvGrpSpPr>
        <p:grpSpPr>
          <a:xfrm>
            <a:off x="5879430" y="1734940"/>
            <a:ext cx="559110" cy="559487"/>
            <a:chOff x="1300400" y="1688700"/>
            <a:chExt cx="481950" cy="482275"/>
          </a:xfrm>
        </p:grpSpPr>
        <p:sp>
          <p:nvSpPr>
            <p:cNvPr id="783" name="Google Shape;783;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84" name="Google Shape;784;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Dosis"/>
                  <a:ea typeface="Dosis"/>
                  <a:cs typeface="Dosis"/>
                  <a:sym typeface="Dosis"/>
                </a:rPr>
                <a:t>10¢</a:t>
              </a:r>
              <a:endParaRPr b="1">
                <a:solidFill>
                  <a:srgbClr val="666666"/>
                </a:solidFill>
                <a:latin typeface="Dosis"/>
                <a:ea typeface="Dosis"/>
                <a:cs typeface="Dosis"/>
                <a:sym typeface="Dosis"/>
              </a:endParaRPr>
            </a:p>
          </p:txBody>
        </p:sp>
      </p:grpSp>
      <p:grpSp>
        <p:nvGrpSpPr>
          <p:cNvPr id="785" name="Google Shape;785;p23"/>
          <p:cNvGrpSpPr/>
          <p:nvPr/>
        </p:nvGrpSpPr>
        <p:grpSpPr>
          <a:xfrm>
            <a:off x="6555893" y="1734940"/>
            <a:ext cx="559110" cy="559487"/>
            <a:chOff x="1300400" y="1688700"/>
            <a:chExt cx="481950" cy="482275"/>
          </a:xfrm>
        </p:grpSpPr>
        <p:sp>
          <p:nvSpPr>
            <p:cNvPr id="786" name="Google Shape;786;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87" name="Google Shape;787;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Dosis"/>
                  <a:ea typeface="Dosis"/>
                  <a:cs typeface="Dosis"/>
                  <a:sym typeface="Dosis"/>
                </a:rPr>
                <a:t>10¢</a:t>
              </a:r>
              <a:endParaRPr b="1">
                <a:solidFill>
                  <a:srgbClr val="666666"/>
                </a:solidFill>
                <a:latin typeface="Dosis"/>
                <a:ea typeface="Dosis"/>
                <a:cs typeface="Dosis"/>
                <a:sym typeface="Dosis"/>
              </a:endParaRPr>
            </a:p>
          </p:txBody>
        </p:sp>
      </p:grpSp>
      <p:grpSp>
        <p:nvGrpSpPr>
          <p:cNvPr id="788" name="Google Shape;788;p23"/>
          <p:cNvGrpSpPr/>
          <p:nvPr/>
        </p:nvGrpSpPr>
        <p:grpSpPr>
          <a:xfrm>
            <a:off x="7232368" y="1734940"/>
            <a:ext cx="559110" cy="559487"/>
            <a:chOff x="1300400" y="1688700"/>
            <a:chExt cx="481950" cy="482275"/>
          </a:xfrm>
        </p:grpSpPr>
        <p:sp>
          <p:nvSpPr>
            <p:cNvPr id="789" name="Google Shape;789;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90" name="Google Shape;790;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Dosis"/>
                  <a:ea typeface="Dosis"/>
                  <a:cs typeface="Dosis"/>
                  <a:sym typeface="Dosis"/>
                </a:rPr>
                <a:t>10¢</a:t>
              </a:r>
              <a:endParaRPr b="1">
                <a:solidFill>
                  <a:srgbClr val="666666"/>
                </a:solidFill>
                <a:latin typeface="Dosis"/>
                <a:ea typeface="Dosis"/>
                <a:cs typeface="Dosis"/>
                <a:sym typeface="Dosis"/>
              </a:endParaRPr>
            </a:p>
          </p:txBody>
        </p:sp>
      </p:grpSp>
      <p:grpSp>
        <p:nvGrpSpPr>
          <p:cNvPr id="791" name="Google Shape;791;p23"/>
          <p:cNvGrpSpPr/>
          <p:nvPr/>
        </p:nvGrpSpPr>
        <p:grpSpPr>
          <a:xfrm>
            <a:off x="6786575" y="3797581"/>
            <a:ext cx="630680" cy="631105"/>
            <a:chOff x="1300400" y="1688700"/>
            <a:chExt cx="481950" cy="482275"/>
          </a:xfrm>
        </p:grpSpPr>
        <p:sp>
          <p:nvSpPr>
            <p:cNvPr id="792" name="Google Shape;792;p2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793" name="Google Shape;793;p2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A54D05"/>
                  </a:solidFill>
                  <a:latin typeface="Dosis"/>
                  <a:ea typeface="Dosis"/>
                  <a:cs typeface="Dosis"/>
                  <a:sym typeface="Dosis"/>
                </a:rPr>
                <a:t>1¢</a:t>
              </a:r>
              <a:endParaRPr b="1" sz="2300">
                <a:solidFill>
                  <a:srgbClr val="A54D05"/>
                </a:solidFill>
                <a:latin typeface="Dosis"/>
                <a:ea typeface="Dosis"/>
                <a:cs typeface="Dosis"/>
                <a:sym typeface="Dosis"/>
              </a:endParaRPr>
            </a:p>
          </p:txBody>
        </p:sp>
      </p:grpSp>
      <p:sp>
        <p:nvSpPr>
          <p:cNvPr id="794" name="Google Shape;794;p23"/>
          <p:cNvSpPr/>
          <p:nvPr/>
        </p:nvSpPr>
        <p:spPr>
          <a:xfrm>
            <a:off x="7970097" y="24499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a:off x="7119122" y="28479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3"/>
          <p:cNvSpPr/>
          <p:nvPr/>
        </p:nvSpPr>
        <p:spPr>
          <a:xfrm>
            <a:off x="8119022" y="36608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7" name="Shape 79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98" name="Shape 798"/>
        <p:cNvGrpSpPr/>
        <p:nvPr/>
      </p:nvGrpSpPr>
      <p:grpSpPr>
        <a:xfrm>
          <a:off x="0" y="0"/>
          <a:ext cx="0" cy="0"/>
          <a:chOff x="0" y="0"/>
          <a:chExt cx="0" cy="0"/>
        </a:xfrm>
      </p:grpSpPr>
      <p:grpSp>
        <p:nvGrpSpPr>
          <p:cNvPr id="799" name="Google Shape;799;p25"/>
          <p:cNvGrpSpPr/>
          <p:nvPr/>
        </p:nvGrpSpPr>
        <p:grpSpPr>
          <a:xfrm>
            <a:off x="-138170" y="-299471"/>
            <a:ext cx="9864554" cy="5548495"/>
            <a:chOff x="238125" y="822050"/>
            <a:chExt cx="7136850" cy="4051475"/>
          </a:xfrm>
        </p:grpSpPr>
        <p:sp>
          <p:nvSpPr>
            <p:cNvPr id="800" name="Google Shape;800;p25"/>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5"/>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5"/>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5"/>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5"/>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5"/>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5"/>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5"/>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5"/>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5"/>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5"/>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5"/>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5"/>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5"/>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5"/>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5"/>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5"/>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5"/>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5"/>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5"/>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5"/>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5"/>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5"/>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5"/>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5"/>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5"/>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5"/>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5"/>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5"/>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5"/>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5"/>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5"/>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7" name="Google Shape;837;p25"/>
          <p:cNvSpPr/>
          <p:nvPr/>
        </p:nvSpPr>
        <p:spPr>
          <a:xfrm>
            <a:off x="1690250" y="1488900"/>
            <a:ext cx="2749500" cy="1399800"/>
          </a:xfrm>
          <a:prstGeom prst="roundRect">
            <a:avLst>
              <a:gd fmla="val 11561"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5"/>
          <p:cNvSpPr/>
          <p:nvPr/>
        </p:nvSpPr>
        <p:spPr>
          <a:xfrm>
            <a:off x="1722501" y="3169600"/>
            <a:ext cx="2749500" cy="1399800"/>
          </a:xfrm>
          <a:prstGeom prst="roundRect">
            <a:avLst>
              <a:gd fmla="val 11561"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5"/>
          <p:cNvSpPr/>
          <p:nvPr/>
        </p:nvSpPr>
        <p:spPr>
          <a:xfrm>
            <a:off x="5673500" y="1488900"/>
            <a:ext cx="2749500" cy="1399800"/>
          </a:xfrm>
          <a:prstGeom prst="roundRect">
            <a:avLst>
              <a:gd fmla="val 11561"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5"/>
          <p:cNvSpPr/>
          <p:nvPr/>
        </p:nvSpPr>
        <p:spPr>
          <a:xfrm>
            <a:off x="5673638" y="3169600"/>
            <a:ext cx="2749500" cy="1399800"/>
          </a:xfrm>
          <a:prstGeom prst="roundRect">
            <a:avLst>
              <a:gd fmla="val 11561"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5"/>
          <p:cNvSpPr/>
          <p:nvPr/>
        </p:nvSpPr>
        <p:spPr>
          <a:xfrm>
            <a:off x="739175" y="1591325"/>
            <a:ext cx="689400" cy="689400"/>
          </a:xfrm>
          <a:prstGeom prst="ellipse">
            <a:avLst/>
          </a:prstGeom>
          <a:solidFill>
            <a:srgbClr val="FFD573"/>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
          <p:cNvSpPr/>
          <p:nvPr/>
        </p:nvSpPr>
        <p:spPr>
          <a:xfrm>
            <a:off x="4689938" y="1591325"/>
            <a:ext cx="689400" cy="689400"/>
          </a:xfrm>
          <a:prstGeom prst="ellipse">
            <a:avLst/>
          </a:prstGeom>
          <a:solidFill>
            <a:srgbClr val="FFD573"/>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5"/>
          <p:cNvSpPr/>
          <p:nvPr/>
        </p:nvSpPr>
        <p:spPr>
          <a:xfrm>
            <a:off x="773500" y="3227938"/>
            <a:ext cx="689400" cy="689400"/>
          </a:xfrm>
          <a:prstGeom prst="ellipse">
            <a:avLst/>
          </a:prstGeom>
          <a:solidFill>
            <a:srgbClr val="FFD573"/>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5"/>
          <p:cNvSpPr/>
          <p:nvPr/>
        </p:nvSpPr>
        <p:spPr>
          <a:xfrm>
            <a:off x="4700300" y="3227938"/>
            <a:ext cx="689400" cy="689400"/>
          </a:xfrm>
          <a:prstGeom prst="ellipse">
            <a:avLst/>
          </a:prstGeom>
          <a:solidFill>
            <a:srgbClr val="FFD573"/>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5"/>
          <p:cNvSpPr/>
          <p:nvPr/>
        </p:nvSpPr>
        <p:spPr>
          <a:xfrm>
            <a:off x="713250"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6" name="Google Shape;846;p25"/>
          <p:cNvSpPr txBox="1"/>
          <p:nvPr>
            <p:ph type="title"/>
          </p:nvPr>
        </p:nvSpPr>
        <p:spPr>
          <a:xfrm>
            <a:off x="1764225" y="1672175"/>
            <a:ext cx="2561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p:txBody>
      </p:sp>
      <p:sp>
        <p:nvSpPr>
          <p:cNvPr id="847" name="Google Shape;847;p25"/>
          <p:cNvSpPr txBox="1"/>
          <p:nvPr>
            <p:ph hasCustomPrompt="1" idx="2" type="title"/>
          </p:nvPr>
        </p:nvSpPr>
        <p:spPr>
          <a:xfrm>
            <a:off x="834200" y="1672175"/>
            <a:ext cx="468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848" name="Google Shape;848;p25"/>
          <p:cNvSpPr txBox="1"/>
          <p:nvPr>
            <p:ph idx="1" type="subTitle"/>
          </p:nvPr>
        </p:nvSpPr>
        <p:spPr>
          <a:xfrm>
            <a:off x="1764218" y="2220600"/>
            <a:ext cx="2561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49" name="Google Shape;849;p25"/>
          <p:cNvSpPr txBox="1"/>
          <p:nvPr>
            <p:ph idx="3" type="title"/>
          </p:nvPr>
        </p:nvSpPr>
        <p:spPr>
          <a:xfrm>
            <a:off x="1796700" y="3352900"/>
            <a:ext cx="256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p:txBody>
      </p:sp>
      <p:sp>
        <p:nvSpPr>
          <p:cNvPr id="850" name="Google Shape;850;p25"/>
          <p:cNvSpPr txBox="1"/>
          <p:nvPr>
            <p:ph hasCustomPrompt="1" idx="4" type="title"/>
          </p:nvPr>
        </p:nvSpPr>
        <p:spPr>
          <a:xfrm>
            <a:off x="826000" y="3308788"/>
            <a:ext cx="58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851" name="Google Shape;851;p25"/>
          <p:cNvSpPr txBox="1"/>
          <p:nvPr>
            <p:ph idx="5" type="subTitle"/>
          </p:nvPr>
        </p:nvSpPr>
        <p:spPr>
          <a:xfrm>
            <a:off x="1796689" y="3901325"/>
            <a:ext cx="2561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52" name="Google Shape;852;p25"/>
          <p:cNvSpPr txBox="1"/>
          <p:nvPr>
            <p:ph idx="6" type="title"/>
          </p:nvPr>
        </p:nvSpPr>
        <p:spPr>
          <a:xfrm>
            <a:off x="5801425" y="1634725"/>
            <a:ext cx="256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p:txBody>
      </p:sp>
      <p:sp>
        <p:nvSpPr>
          <p:cNvPr id="853" name="Google Shape;853;p25"/>
          <p:cNvSpPr txBox="1"/>
          <p:nvPr>
            <p:ph hasCustomPrompt="1" idx="7" type="title"/>
          </p:nvPr>
        </p:nvSpPr>
        <p:spPr>
          <a:xfrm>
            <a:off x="4742438" y="1634725"/>
            <a:ext cx="58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854" name="Google Shape;854;p25"/>
          <p:cNvSpPr txBox="1"/>
          <p:nvPr>
            <p:ph idx="8" type="subTitle"/>
          </p:nvPr>
        </p:nvSpPr>
        <p:spPr>
          <a:xfrm>
            <a:off x="5801428" y="2183150"/>
            <a:ext cx="25608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55" name="Google Shape;855;p25"/>
          <p:cNvSpPr txBox="1"/>
          <p:nvPr>
            <p:ph idx="9" type="title"/>
          </p:nvPr>
        </p:nvSpPr>
        <p:spPr>
          <a:xfrm>
            <a:off x="5792130" y="3315450"/>
            <a:ext cx="256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p:txBody>
      </p:sp>
      <p:sp>
        <p:nvSpPr>
          <p:cNvPr id="856" name="Google Shape;856;p25"/>
          <p:cNvSpPr txBox="1"/>
          <p:nvPr>
            <p:ph hasCustomPrompt="1" idx="13" type="title"/>
          </p:nvPr>
        </p:nvSpPr>
        <p:spPr>
          <a:xfrm>
            <a:off x="4752800" y="3287900"/>
            <a:ext cx="584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857" name="Google Shape;857;p25"/>
          <p:cNvSpPr txBox="1"/>
          <p:nvPr>
            <p:ph idx="14" type="subTitle"/>
          </p:nvPr>
        </p:nvSpPr>
        <p:spPr>
          <a:xfrm>
            <a:off x="5792129" y="3863875"/>
            <a:ext cx="2560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58" name="Google Shape;858;p25"/>
          <p:cNvSpPr txBox="1"/>
          <p:nvPr>
            <p:ph idx="15" type="title"/>
          </p:nvPr>
        </p:nvSpPr>
        <p:spPr>
          <a:xfrm>
            <a:off x="713250" y="539500"/>
            <a:ext cx="7717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59" name="Google Shape;859;p25"/>
          <p:cNvGrpSpPr/>
          <p:nvPr/>
        </p:nvGrpSpPr>
        <p:grpSpPr>
          <a:xfrm>
            <a:off x="713233" y="481140"/>
            <a:ext cx="1315665" cy="689384"/>
            <a:chOff x="803899" y="422750"/>
            <a:chExt cx="1476451" cy="773633"/>
          </a:xfrm>
        </p:grpSpPr>
        <p:sp>
          <p:nvSpPr>
            <p:cNvPr id="860" name="Google Shape;860;p25"/>
            <p:cNvSpPr/>
            <p:nvPr/>
          </p:nvSpPr>
          <p:spPr>
            <a:xfrm>
              <a:off x="803899" y="422750"/>
              <a:ext cx="1476390" cy="773521"/>
            </a:xfrm>
            <a:custGeom>
              <a:rect b="b" l="l" r="r" t="t"/>
              <a:pathLst>
                <a:path extrusionOk="0" h="19291" w="3682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 name="Google Shape;861;p25"/>
            <p:cNvGrpSpPr/>
            <p:nvPr/>
          </p:nvGrpSpPr>
          <p:grpSpPr>
            <a:xfrm>
              <a:off x="803960" y="422862"/>
              <a:ext cx="1476390" cy="773521"/>
              <a:chOff x="861850" y="1688700"/>
              <a:chExt cx="920500" cy="482275"/>
            </a:xfrm>
          </p:grpSpPr>
          <p:sp>
            <p:nvSpPr>
              <p:cNvPr id="862" name="Google Shape;862;p25"/>
              <p:cNvSpPr/>
              <p:nvPr/>
            </p:nvSpPr>
            <p:spPr>
              <a:xfrm>
                <a:off x="894225" y="1998350"/>
                <a:ext cx="481950" cy="46875"/>
              </a:xfrm>
              <a:custGeom>
                <a:rect b="b" l="l" r="r" t="t"/>
                <a:pathLst>
                  <a:path extrusionOk="0" h="1875" w="19278">
                    <a:moveTo>
                      <a:pt x="1" y="1"/>
                    </a:moveTo>
                    <a:lnTo>
                      <a:pt x="1" y="1874"/>
                    </a:lnTo>
                    <a:lnTo>
                      <a:pt x="19278" y="1874"/>
                    </a:lnTo>
                    <a:lnTo>
                      <a:pt x="19278"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5"/>
              <p:cNvSpPr/>
              <p:nvPr/>
            </p:nvSpPr>
            <p:spPr>
              <a:xfrm>
                <a:off x="894225" y="1931075"/>
                <a:ext cx="481950" cy="228275"/>
              </a:xfrm>
              <a:custGeom>
                <a:rect b="b" l="l" r="r" t="t"/>
                <a:pathLst>
                  <a:path extrusionOk="0" h="9131" w="19278">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5"/>
              <p:cNvSpPr/>
              <p:nvPr/>
            </p:nvSpPr>
            <p:spPr>
              <a:xfrm>
                <a:off x="894225" y="1884250"/>
                <a:ext cx="481950" cy="228250"/>
              </a:xfrm>
              <a:custGeom>
                <a:rect b="b" l="l" r="r" t="t"/>
                <a:pathLst>
                  <a:path extrusionOk="0" h="9130" w="19278">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5"/>
              <p:cNvSpPr/>
              <p:nvPr/>
            </p:nvSpPr>
            <p:spPr>
              <a:xfrm>
                <a:off x="925675" y="1906250"/>
                <a:ext cx="419075" cy="183925"/>
              </a:xfrm>
              <a:custGeom>
                <a:rect b="b" l="l" r="r" t="t"/>
                <a:pathLst>
                  <a:path extrusionOk="0" h="7357" w="16763">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5"/>
              <p:cNvSpPr/>
              <p:nvPr/>
            </p:nvSpPr>
            <p:spPr>
              <a:xfrm>
                <a:off x="1063675" y="1936425"/>
                <a:ext cx="143050" cy="123875"/>
              </a:xfrm>
              <a:custGeom>
                <a:rect b="b" l="l" r="r" t="t"/>
                <a:pathLst>
                  <a:path extrusionOk="0" h="4955" w="5722">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5"/>
              <p:cNvSpPr/>
              <p:nvPr/>
            </p:nvSpPr>
            <p:spPr>
              <a:xfrm>
                <a:off x="1056750" y="1870400"/>
                <a:ext cx="481950" cy="228275"/>
              </a:xfrm>
              <a:custGeom>
                <a:rect b="b" l="l" r="r" t="t"/>
                <a:pathLst>
                  <a:path extrusionOk="0" h="9131" w="19278">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5"/>
              <p:cNvSpPr/>
              <p:nvPr/>
            </p:nvSpPr>
            <p:spPr>
              <a:xfrm>
                <a:off x="1056750" y="1937675"/>
                <a:ext cx="481950" cy="46875"/>
              </a:xfrm>
              <a:custGeom>
                <a:rect b="b" l="l" r="r" t="t"/>
                <a:pathLst>
                  <a:path extrusionOk="0" h="1875" w="19278">
                    <a:moveTo>
                      <a:pt x="1" y="1874"/>
                    </a:moveTo>
                    <a:lnTo>
                      <a:pt x="19278" y="1874"/>
                    </a:lnTo>
                    <a:lnTo>
                      <a:pt x="19278"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5"/>
              <p:cNvSpPr/>
              <p:nvPr/>
            </p:nvSpPr>
            <p:spPr>
              <a:xfrm>
                <a:off x="1056750" y="1823575"/>
                <a:ext cx="481950" cy="227925"/>
              </a:xfrm>
              <a:custGeom>
                <a:rect b="b" l="l" r="r" t="t"/>
                <a:pathLst>
                  <a:path extrusionOk="0" h="9117" w="19278">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5"/>
              <p:cNvSpPr/>
              <p:nvPr/>
            </p:nvSpPr>
            <p:spPr>
              <a:xfrm>
                <a:off x="1088200" y="1845575"/>
                <a:ext cx="419075" cy="183925"/>
              </a:xfrm>
              <a:custGeom>
                <a:rect b="b" l="l" r="r" t="t"/>
                <a:pathLst>
                  <a:path extrusionOk="0" h="7357" w="16763">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5"/>
              <p:cNvSpPr/>
              <p:nvPr/>
            </p:nvSpPr>
            <p:spPr>
              <a:xfrm>
                <a:off x="1226200" y="1875450"/>
                <a:ext cx="143075" cy="124200"/>
              </a:xfrm>
              <a:custGeom>
                <a:rect b="b" l="l" r="r" t="t"/>
                <a:pathLst>
                  <a:path extrusionOk="0" h="4968" w="5723">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5"/>
              <p:cNvSpPr/>
              <p:nvPr/>
            </p:nvSpPr>
            <p:spPr>
              <a:xfrm>
                <a:off x="861850" y="1772000"/>
                <a:ext cx="481950" cy="228275"/>
              </a:xfrm>
              <a:custGeom>
                <a:rect b="b" l="l" r="r" t="t"/>
                <a:pathLst>
                  <a:path extrusionOk="0" h="9131" w="19278">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5"/>
              <p:cNvSpPr/>
              <p:nvPr/>
            </p:nvSpPr>
            <p:spPr>
              <a:xfrm>
                <a:off x="861850" y="1839275"/>
                <a:ext cx="481950" cy="46875"/>
              </a:xfrm>
              <a:custGeom>
                <a:rect b="b" l="l" r="r" t="t"/>
                <a:pathLst>
                  <a:path extrusionOk="0" h="1875" w="19278">
                    <a:moveTo>
                      <a:pt x="0" y="1875"/>
                    </a:moveTo>
                    <a:lnTo>
                      <a:pt x="19278" y="1875"/>
                    </a:lnTo>
                    <a:lnTo>
                      <a:pt x="19278"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5"/>
              <p:cNvSpPr/>
              <p:nvPr/>
            </p:nvSpPr>
            <p:spPr>
              <a:xfrm>
                <a:off x="861850" y="1725175"/>
                <a:ext cx="481950" cy="228250"/>
              </a:xfrm>
              <a:custGeom>
                <a:rect b="b" l="l" r="r" t="t"/>
                <a:pathLst>
                  <a:path extrusionOk="0" h="9130" w="19278">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5"/>
              <p:cNvSpPr/>
              <p:nvPr/>
            </p:nvSpPr>
            <p:spPr>
              <a:xfrm>
                <a:off x="893275" y="1747500"/>
                <a:ext cx="419100" cy="183600"/>
              </a:xfrm>
              <a:custGeom>
                <a:rect b="b" l="l" r="r" t="t"/>
                <a:pathLst>
                  <a:path extrusionOk="0" h="7344" w="16764">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5"/>
              <p:cNvSpPr/>
              <p:nvPr/>
            </p:nvSpPr>
            <p:spPr>
              <a:xfrm>
                <a:off x="1031300" y="1777350"/>
                <a:ext cx="143050" cy="123900"/>
              </a:xfrm>
              <a:custGeom>
                <a:rect b="b" l="l" r="r" t="t"/>
                <a:pathLst>
                  <a:path extrusionOk="0" h="4956" w="5722">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5"/>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5"/>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5"/>
              <p:cNvSpPr/>
              <p:nvPr/>
            </p:nvSpPr>
            <p:spPr>
              <a:xfrm>
                <a:off x="1469850" y="1798725"/>
                <a:ext cx="143050" cy="262225"/>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80" name="Google Shape;880;p25"/>
          <p:cNvSpPr/>
          <p:nvPr/>
        </p:nvSpPr>
        <p:spPr>
          <a:xfrm flipH="1">
            <a:off x="1785547" y="7745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881" name="Shape 881"/>
        <p:cNvGrpSpPr/>
        <p:nvPr/>
      </p:nvGrpSpPr>
      <p:grpSpPr>
        <a:xfrm>
          <a:off x="0" y="0"/>
          <a:ext cx="0" cy="0"/>
          <a:chOff x="0" y="0"/>
          <a:chExt cx="0" cy="0"/>
        </a:xfrm>
      </p:grpSpPr>
      <p:grpSp>
        <p:nvGrpSpPr>
          <p:cNvPr id="882" name="Google Shape;882;p26"/>
          <p:cNvGrpSpPr/>
          <p:nvPr/>
        </p:nvGrpSpPr>
        <p:grpSpPr>
          <a:xfrm>
            <a:off x="-138170" y="-299471"/>
            <a:ext cx="9864554" cy="5548495"/>
            <a:chOff x="238125" y="822050"/>
            <a:chExt cx="7136850" cy="4051475"/>
          </a:xfrm>
        </p:grpSpPr>
        <p:sp>
          <p:nvSpPr>
            <p:cNvPr id="883" name="Google Shape;883;p26"/>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6"/>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6"/>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6"/>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6"/>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6"/>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6"/>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6"/>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6"/>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6"/>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6"/>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6"/>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6"/>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6"/>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6"/>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6"/>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6"/>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6"/>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6"/>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6"/>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6"/>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6"/>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6"/>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6"/>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6"/>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6"/>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6"/>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6"/>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6"/>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6"/>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6"/>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6"/>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6"/>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6"/>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6"/>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6"/>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6"/>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0" name="Google Shape;920;p26"/>
          <p:cNvSpPr/>
          <p:nvPr/>
        </p:nvSpPr>
        <p:spPr>
          <a:xfrm>
            <a:off x="3621825" y="2375775"/>
            <a:ext cx="4809000" cy="11532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6"/>
          <p:cNvSpPr/>
          <p:nvPr/>
        </p:nvSpPr>
        <p:spPr>
          <a:xfrm>
            <a:off x="3621825" y="3695625"/>
            <a:ext cx="4809000" cy="5700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6"/>
          <p:cNvSpPr/>
          <p:nvPr/>
        </p:nvSpPr>
        <p:spPr>
          <a:xfrm>
            <a:off x="5361900" y="539488"/>
            <a:ext cx="1485900" cy="1485900"/>
          </a:xfrm>
          <a:prstGeom prst="ellipse">
            <a:avLst/>
          </a:prstGeom>
          <a:solidFill>
            <a:schemeClr val="accent2"/>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6"/>
          <p:cNvSpPr txBox="1"/>
          <p:nvPr>
            <p:ph type="title"/>
          </p:nvPr>
        </p:nvSpPr>
        <p:spPr>
          <a:xfrm>
            <a:off x="3778800" y="2568250"/>
            <a:ext cx="4652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5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4" name="Google Shape;924;p26"/>
          <p:cNvSpPr txBox="1"/>
          <p:nvPr>
            <p:ph idx="1" type="subTitle"/>
          </p:nvPr>
        </p:nvSpPr>
        <p:spPr>
          <a:xfrm>
            <a:off x="3778800" y="3732475"/>
            <a:ext cx="4652100" cy="4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5" name="Google Shape;925;p26"/>
          <p:cNvSpPr txBox="1"/>
          <p:nvPr>
            <p:ph hasCustomPrompt="1" idx="2" type="title"/>
          </p:nvPr>
        </p:nvSpPr>
        <p:spPr>
          <a:xfrm>
            <a:off x="5511875" y="668350"/>
            <a:ext cx="1218000" cy="1228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2000"/>
              <a:buNone/>
              <a:defRPr b="1" sz="100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926" name="Google Shape;926;p26"/>
          <p:cNvGrpSpPr/>
          <p:nvPr/>
        </p:nvGrpSpPr>
        <p:grpSpPr>
          <a:xfrm>
            <a:off x="1050215" y="1437385"/>
            <a:ext cx="1217946" cy="877934"/>
            <a:chOff x="7783413" y="3715033"/>
            <a:chExt cx="1091839" cy="786961"/>
          </a:xfrm>
        </p:grpSpPr>
        <p:sp>
          <p:nvSpPr>
            <p:cNvPr id="927" name="Google Shape;927;p26"/>
            <p:cNvSpPr/>
            <p:nvPr/>
          </p:nvSpPr>
          <p:spPr>
            <a:xfrm>
              <a:off x="7897928" y="3729311"/>
              <a:ext cx="977324" cy="385808"/>
            </a:xfrm>
            <a:custGeom>
              <a:rect b="b" l="l" r="r" t="t"/>
              <a:pathLst>
                <a:path extrusionOk="0" h="8309" w="21046">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6"/>
            <p:cNvSpPr/>
            <p:nvPr/>
          </p:nvSpPr>
          <p:spPr>
            <a:xfrm>
              <a:off x="7783459" y="4115073"/>
              <a:ext cx="976256" cy="386922"/>
            </a:xfrm>
            <a:custGeom>
              <a:rect b="b" l="l" r="r" t="t"/>
              <a:pathLst>
                <a:path extrusionOk="0" h="8333" w="21023">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6"/>
            <p:cNvSpPr/>
            <p:nvPr/>
          </p:nvSpPr>
          <p:spPr>
            <a:xfrm>
              <a:off x="7783413" y="4294743"/>
              <a:ext cx="825752" cy="192927"/>
            </a:xfrm>
            <a:custGeom>
              <a:rect b="b" l="l" r="r" t="t"/>
              <a:pathLst>
                <a:path extrusionOk="0" h="4155" w="17782">
                  <a:moveTo>
                    <a:pt x="17782" y="4155"/>
                  </a:moveTo>
                  <a:lnTo>
                    <a:pt x="1" y="4155"/>
                  </a:lnTo>
                  <a:lnTo>
                    <a:pt x="1" y="1"/>
                  </a:lnTo>
                  <a:lnTo>
                    <a:pt x="17782"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6"/>
            <p:cNvSpPr/>
            <p:nvPr/>
          </p:nvSpPr>
          <p:spPr>
            <a:xfrm>
              <a:off x="7783413" y="4294743"/>
              <a:ext cx="825752" cy="27627"/>
            </a:xfrm>
            <a:custGeom>
              <a:rect b="b" l="l" r="r" t="t"/>
              <a:pathLst>
                <a:path extrusionOk="0" h="595" w="17782">
                  <a:moveTo>
                    <a:pt x="1" y="1"/>
                  </a:moveTo>
                  <a:lnTo>
                    <a:pt x="1" y="594"/>
                  </a:lnTo>
                  <a:lnTo>
                    <a:pt x="17782" y="594"/>
                  </a:lnTo>
                  <a:lnTo>
                    <a:pt x="17782"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6"/>
            <p:cNvSpPr/>
            <p:nvPr/>
          </p:nvSpPr>
          <p:spPr>
            <a:xfrm>
              <a:off x="7853394"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6"/>
            <p:cNvSpPr/>
            <p:nvPr/>
          </p:nvSpPr>
          <p:spPr>
            <a:xfrm>
              <a:off x="7961500"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6"/>
            <p:cNvSpPr/>
            <p:nvPr/>
          </p:nvSpPr>
          <p:spPr>
            <a:xfrm>
              <a:off x="8070675" y="4294743"/>
              <a:ext cx="35014" cy="192927"/>
            </a:xfrm>
            <a:custGeom>
              <a:rect b="b" l="l" r="r" t="t"/>
              <a:pathLst>
                <a:path extrusionOk="0" h="4155" w="754">
                  <a:moveTo>
                    <a:pt x="0" y="1"/>
                  </a:moveTo>
                  <a:lnTo>
                    <a:pt x="0" y="4155"/>
                  </a:lnTo>
                  <a:lnTo>
                    <a:pt x="754" y="4155"/>
                  </a:lnTo>
                  <a:lnTo>
                    <a:pt x="754"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6"/>
            <p:cNvSpPr/>
            <p:nvPr/>
          </p:nvSpPr>
          <p:spPr>
            <a:xfrm>
              <a:off x="8178782" y="4294743"/>
              <a:ext cx="36082" cy="192927"/>
            </a:xfrm>
            <a:custGeom>
              <a:rect b="b" l="l" r="r" t="t"/>
              <a:pathLst>
                <a:path extrusionOk="0" h="4155" w="777">
                  <a:moveTo>
                    <a:pt x="0" y="1"/>
                  </a:moveTo>
                  <a:lnTo>
                    <a:pt x="0"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6"/>
            <p:cNvSpPr/>
            <p:nvPr/>
          </p:nvSpPr>
          <p:spPr>
            <a:xfrm>
              <a:off x="8286888" y="4294743"/>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6"/>
            <p:cNvSpPr/>
            <p:nvPr/>
          </p:nvSpPr>
          <p:spPr>
            <a:xfrm>
              <a:off x="8394995" y="4294743"/>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6"/>
            <p:cNvSpPr/>
            <p:nvPr/>
          </p:nvSpPr>
          <p:spPr>
            <a:xfrm>
              <a:off x="8503147"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6"/>
            <p:cNvSpPr/>
            <p:nvPr/>
          </p:nvSpPr>
          <p:spPr>
            <a:xfrm>
              <a:off x="8101417" y="4294743"/>
              <a:ext cx="451558" cy="192927"/>
            </a:xfrm>
            <a:custGeom>
              <a:rect b="b" l="l" r="r" t="t"/>
              <a:pathLst>
                <a:path extrusionOk="0" h="4155" w="9724">
                  <a:moveTo>
                    <a:pt x="0" y="1"/>
                  </a:moveTo>
                  <a:lnTo>
                    <a:pt x="0" y="4155"/>
                  </a:lnTo>
                  <a:lnTo>
                    <a:pt x="9724" y="4155"/>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6"/>
            <p:cNvSpPr/>
            <p:nvPr/>
          </p:nvSpPr>
          <p:spPr>
            <a:xfrm>
              <a:off x="8438460" y="4294743"/>
              <a:ext cx="114515" cy="192927"/>
            </a:xfrm>
            <a:custGeom>
              <a:rect b="b" l="l" r="r" t="t"/>
              <a:pathLst>
                <a:path extrusionOk="0" h="4155" w="2466">
                  <a:moveTo>
                    <a:pt x="1" y="1"/>
                  </a:moveTo>
                  <a:lnTo>
                    <a:pt x="1" y="4155"/>
                  </a:lnTo>
                  <a:lnTo>
                    <a:pt x="2466" y="4155"/>
                  </a:lnTo>
                  <a:lnTo>
                    <a:pt x="2466"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6"/>
            <p:cNvSpPr/>
            <p:nvPr/>
          </p:nvSpPr>
          <p:spPr>
            <a:xfrm>
              <a:off x="7934985" y="4101862"/>
              <a:ext cx="825752" cy="192927"/>
            </a:xfrm>
            <a:custGeom>
              <a:rect b="b" l="l" r="r" t="t"/>
              <a:pathLst>
                <a:path extrusionOk="0" h="4155" w="17782">
                  <a:moveTo>
                    <a:pt x="1" y="4155"/>
                  </a:moveTo>
                  <a:lnTo>
                    <a:pt x="17782" y="4155"/>
                  </a:lnTo>
                  <a:lnTo>
                    <a:pt x="17782"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6"/>
            <p:cNvSpPr/>
            <p:nvPr/>
          </p:nvSpPr>
          <p:spPr>
            <a:xfrm>
              <a:off x="7934985" y="4101862"/>
              <a:ext cx="825752" cy="27581"/>
            </a:xfrm>
            <a:custGeom>
              <a:rect b="b" l="l" r="r" t="t"/>
              <a:pathLst>
                <a:path extrusionOk="0" h="594" w="17782">
                  <a:moveTo>
                    <a:pt x="1" y="0"/>
                  </a:moveTo>
                  <a:lnTo>
                    <a:pt x="1" y="594"/>
                  </a:lnTo>
                  <a:lnTo>
                    <a:pt x="17782" y="594"/>
                  </a:lnTo>
                  <a:lnTo>
                    <a:pt x="17782"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6"/>
            <p:cNvSpPr/>
            <p:nvPr/>
          </p:nvSpPr>
          <p:spPr>
            <a:xfrm>
              <a:off x="8004966"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6"/>
            <p:cNvSpPr/>
            <p:nvPr/>
          </p:nvSpPr>
          <p:spPr>
            <a:xfrm>
              <a:off x="8113072"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6"/>
            <p:cNvSpPr/>
            <p:nvPr/>
          </p:nvSpPr>
          <p:spPr>
            <a:xfrm>
              <a:off x="8221179" y="4101862"/>
              <a:ext cx="36082" cy="192927"/>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6"/>
            <p:cNvSpPr/>
            <p:nvPr/>
          </p:nvSpPr>
          <p:spPr>
            <a:xfrm>
              <a:off x="8330354" y="4101862"/>
              <a:ext cx="36082" cy="192927"/>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6"/>
            <p:cNvSpPr/>
            <p:nvPr/>
          </p:nvSpPr>
          <p:spPr>
            <a:xfrm>
              <a:off x="8438460" y="4101862"/>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6"/>
            <p:cNvSpPr/>
            <p:nvPr/>
          </p:nvSpPr>
          <p:spPr>
            <a:xfrm>
              <a:off x="8546567" y="4101862"/>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6"/>
            <p:cNvSpPr/>
            <p:nvPr/>
          </p:nvSpPr>
          <p:spPr>
            <a:xfrm>
              <a:off x="8654719"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6"/>
            <p:cNvSpPr/>
            <p:nvPr/>
          </p:nvSpPr>
          <p:spPr>
            <a:xfrm>
              <a:off x="8252989" y="4101862"/>
              <a:ext cx="451558" cy="192927"/>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6"/>
            <p:cNvSpPr/>
            <p:nvPr/>
          </p:nvSpPr>
          <p:spPr>
            <a:xfrm>
              <a:off x="8590032" y="4101862"/>
              <a:ext cx="114515" cy="192927"/>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6"/>
            <p:cNvSpPr/>
            <p:nvPr/>
          </p:nvSpPr>
          <p:spPr>
            <a:xfrm>
              <a:off x="7898949" y="3907914"/>
              <a:ext cx="825752" cy="192927"/>
            </a:xfrm>
            <a:custGeom>
              <a:rect b="b" l="l" r="r" t="t"/>
              <a:pathLst>
                <a:path extrusionOk="0" h="4155" w="17782">
                  <a:moveTo>
                    <a:pt x="1" y="4155"/>
                  </a:moveTo>
                  <a:lnTo>
                    <a:pt x="17782" y="4155"/>
                  </a:lnTo>
                  <a:lnTo>
                    <a:pt x="17782"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6"/>
            <p:cNvSpPr/>
            <p:nvPr/>
          </p:nvSpPr>
          <p:spPr>
            <a:xfrm>
              <a:off x="7898949" y="3907914"/>
              <a:ext cx="825752" cy="27581"/>
            </a:xfrm>
            <a:custGeom>
              <a:rect b="b" l="l" r="r" t="t"/>
              <a:pathLst>
                <a:path extrusionOk="0" h="594" w="17782">
                  <a:moveTo>
                    <a:pt x="1" y="0"/>
                  </a:moveTo>
                  <a:lnTo>
                    <a:pt x="1" y="594"/>
                  </a:lnTo>
                  <a:lnTo>
                    <a:pt x="17782" y="594"/>
                  </a:lnTo>
                  <a:lnTo>
                    <a:pt x="17782"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6"/>
            <p:cNvSpPr/>
            <p:nvPr/>
          </p:nvSpPr>
          <p:spPr>
            <a:xfrm>
              <a:off x="7968930"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6"/>
            <p:cNvSpPr/>
            <p:nvPr/>
          </p:nvSpPr>
          <p:spPr>
            <a:xfrm>
              <a:off x="8077037"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6"/>
            <p:cNvSpPr/>
            <p:nvPr/>
          </p:nvSpPr>
          <p:spPr>
            <a:xfrm>
              <a:off x="8185143"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6"/>
            <p:cNvSpPr/>
            <p:nvPr/>
          </p:nvSpPr>
          <p:spPr>
            <a:xfrm>
              <a:off x="8293250" y="3907914"/>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6"/>
            <p:cNvSpPr/>
            <p:nvPr/>
          </p:nvSpPr>
          <p:spPr>
            <a:xfrm>
              <a:off x="8402425" y="3907914"/>
              <a:ext cx="35014" cy="192927"/>
            </a:xfrm>
            <a:custGeom>
              <a:rect b="b" l="l" r="r" t="t"/>
              <a:pathLst>
                <a:path extrusionOk="0" h="4155" w="754">
                  <a:moveTo>
                    <a:pt x="754" y="4155"/>
                  </a:moveTo>
                  <a:lnTo>
                    <a:pt x="1" y="4155"/>
                  </a:lnTo>
                  <a:lnTo>
                    <a:pt x="1" y="0"/>
                  </a:lnTo>
                  <a:lnTo>
                    <a:pt x="754"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6"/>
            <p:cNvSpPr/>
            <p:nvPr/>
          </p:nvSpPr>
          <p:spPr>
            <a:xfrm>
              <a:off x="8510531" y="3907914"/>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6"/>
            <p:cNvSpPr/>
            <p:nvPr/>
          </p:nvSpPr>
          <p:spPr>
            <a:xfrm>
              <a:off x="8618638" y="3907914"/>
              <a:ext cx="36128" cy="192927"/>
            </a:xfrm>
            <a:custGeom>
              <a:rect b="b" l="l" r="r" t="t"/>
              <a:pathLst>
                <a:path extrusionOk="0" h="4155" w="778">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6"/>
            <p:cNvSpPr/>
            <p:nvPr/>
          </p:nvSpPr>
          <p:spPr>
            <a:xfrm>
              <a:off x="8216953" y="3907914"/>
              <a:ext cx="451558" cy="192927"/>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6"/>
            <p:cNvSpPr/>
            <p:nvPr/>
          </p:nvSpPr>
          <p:spPr>
            <a:xfrm>
              <a:off x="8553997" y="3907914"/>
              <a:ext cx="114515" cy="192927"/>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6"/>
            <p:cNvSpPr/>
            <p:nvPr/>
          </p:nvSpPr>
          <p:spPr>
            <a:xfrm>
              <a:off x="8050521" y="3715033"/>
              <a:ext cx="824684" cy="192927"/>
            </a:xfrm>
            <a:custGeom>
              <a:rect b="b" l="l" r="r" t="t"/>
              <a:pathLst>
                <a:path extrusionOk="0" h="4155" w="17759">
                  <a:moveTo>
                    <a:pt x="1" y="4154"/>
                  </a:moveTo>
                  <a:lnTo>
                    <a:pt x="17759" y="4154"/>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6"/>
            <p:cNvSpPr/>
            <p:nvPr/>
          </p:nvSpPr>
          <p:spPr>
            <a:xfrm>
              <a:off x="8050521" y="3715033"/>
              <a:ext cx="824684" cy="27581"/>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6"/>
            <p:cNvSpPr/>
            <p:nvPr/>
          </p:nvSpPr>
          <p:spPr>
            <a:xfrm>
              <a:off x="8120502" y="3715033"/>
              <a:ext cx="36082" cy="192927"/>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6"/>
            <p:cNvSpPr/>
            <p:nvPr/>
          </p:nvSpPr>
          <p:spPr>
            <a:xfrm>
              <a:off x="8228609" y="3715033"/>
              <a:ext cx="36082" cy="192927"/>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6"/>
            <p:cNvSpPr/>
            <p:nvPr/>
          </p:nvSpPr>
          <p:spPr>
            <a:xfrm>
              <a:off x="8336715" y="3715033"/>
              <a:ext cx="36082" cy="192927"/>
            </a:xfrm>
            <a:custGeom>
              <a:rect b="b" l="l" r="r" t="t"/>
              <a:pathLst>
                <a:path extrusionOk="0" h="4155" w="777">
                  <a:moveTo>
                    <a:pt x="777" y="4154"/>
                  </a:moveTo>
                  <a:lnTo>
                    <a:pt x="0" y="4154"/>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6"/>
            <p:cNvSpPr/>
            <p:nvPr/>
          </p:nvSpPr>
          <p:spPr>
            <a:xfrm>
              <a:off x="8444822"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6"/>
            <p:cNvSpPr/>
            <p:nvPr/>
          </p:nvSpPr>
          <p:spPr>
            <a:xfrm>
              <a:off x="8552928"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6"/>
            <p:cNvSpPr/>
            <p:nvPr/>
          </p:nvSpPr>
          <p:spPr>
            <a:xfrm>
              <a:off x="8662103"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6"/>
            <p:cNvSpPr/>
            <p:nvPr/>
          </p:nvSpPr>
          <p:spPr>
            <a:xfrm>
              <a:off x="8770210" y="3715033"/>
              <a:ext cx="36128" cy="192927"/>
            </a:xfrm>
            <a:custGeom>
              <a:rect b="b" l="l" r="r" t="t"/>
              <a:pathLst>
                <a:path extrusionOk="0" h="4155" w="778">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6"/>
            <p:cNvSpPr/>
            <p:nvPr/>
          </p:nvSpPr>
          <p:spPr>
            <a:xfrm>
              <a:off x="8368525" y="3715033"/>
              <a:ext cx="451558" cy="192927"/>
            </a:xfrm>
            <a:custGeom>
              <a:rect b="b" l="l" r="r" t="t"/>
              <a:pathLst>
                <a:path extrusionOk="0" h="4155" w="9724">
                  <a:moveTo>
                    <a:pt x="9724" y="4154"/>
                  </a:moveTo>
                  <a:lnTo>
                    <a:pt x="0" y="4154"/>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6"/>
            <p:cNvSpPr/>
            <p:nvPr/>
          </p:nvSpPr>
          <p:spPr>
            <a:xfrm>
              <a:off x="8705569" y="3715033"/>
              <a:ext cx="114515" cy="192927"/>
            </a:xfrm>
            <a:custGeom>
              <a:rect b="b" l="l" r="r" t="t"/>
              <a:pathLst>
                <a:path extrusionOk="0" h="4155" w="2466">
                  <a:moveTo>
                    <a:pt x="2466" y="4154"/>
                  </a:moveTo>
                  <a:lnTo>
                    <a:pt x="1" y="4154"/>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26"/>
          <p:cNvGrpSpPr/>
          <p:nvPr/>
        </p:nvGrpSpPr>
        <p:grpSpPr>
          <a:xfrm>
            <a:off x="713225" y="2375643"/>
            <a:ext cx="2019259" cy="1889815"/>
            <a:chOff x="4978869" y="3464900"/>
            <a:chExt cx="790038" cy="739422"/>
          </a:xfrm>
        </p:grpSpPr>
        <p:sp>
          <p:nvSpPr>
            <p:cNvPr id="974" name="Google Shape;974;p26"/>
            <p:cNvSpPr/>
            <p:nvPr/>
          </p:nvSpPr>
          <p:spPr>
            <a:xfrm>
              <a:off x="4978869" y="3467397"/>
              <a:ext cx="790038" cy="736925"/>
            </a:xfrm>
            <a:custGeom>
              <a:rect b="b" l="l" r="r" t="t"/>
              <a:pathLst>
                <a:path extrusionOk="0" h="29477" w="30696">
                  <a:moveTo>
                    <a:pt x="5634" y="1"/>
                  </a:moveTo>
                  <a:cubicBezTo>
                    <a:pt x="3207" y="1"/>
                    <a:pt x="1220" y="1988"/>
                    <a:pt x="1220" y="4415"/>
                  </a:cubicBezTo>
                  <a:lnTo>
                    <a:pt x="1220" y="5697"/>
                  </a:lnTo>
                  <a:lnTo>
                    <a:pt x="679" y="5697"/>
                  </a:lnTo>
                  <a:cubicBezTo>
                    <a:pt x="302" y="5697"/>
                    <a:pt x="0" y="6012"/>
                    <a:pt x="0" y="6376"/>
                  </a:cubicBezTo>
                  <a:lnTo>
                    <a:pt x="0" y="9545"/>
                  </a:lnTo>
                  <a:cubicBezTo>
                    <a:pt x="0" y="9922"/>
                    <a:pt x="302" y="10224"/>
                    <a:pt x="679" y="10224"/>
                  </a:cubicBezTo>
                  <a:lnTo>
                    <a:pt x="1220" y="10224"/>
                  </a:lnTo>
                  <a:lnTo>
                    <a:pt x="1220" y="19265"/>
                  </a:lnTo>
                  <a:lnTo>
                    <a:pt x="679" y="19265"/>
                  </a:lnTo>
                  <a:cubicBezTo>
                    <a:pt x="302" y="19265"/>
                    <a:pt x="0" y="19567"/>
                    <a:pt x="0" y="19932"/>
                  </a:cubicBezTo>
                  <a:lnTo>
                    <a:pt x="0" y="23101"/>
                  </a:lnTo>
                  <a:cubicBezTo>
                    <a:pt x="0" y="23478"/>
                    <a:pt x="302" y="23780"/>
                    <a:pt x="679" y="23780"/>
                  </a:cubicBezTo>
                  <a:lnTo>
                    <a:pt x="1220" y="23780"/>
                  </a:lnTo>
                  <a:lnTo>
                    <a:pt x="1220" y="25075"/>
                  </a:lnTo>
                  <a:cubicBezTo>
                    <a:pt x="1220" y="27502"/>
                    <a:pt x="3207" y="29476"/>
                    <a:pt x="5634" y="29476"/>
                  </a:cubicBezTo>
                  <a:lnTo>
                    <a:pt x="26294" y="29476"/>
                  </a:lnTo>
                  <a:cubicBezTo>
                    <a:pt x="28721" y="29476"/>
                    <a:pt x="30695" y="27502"/>
                    <a:pt x="30695" y="25075"/>
                  </a:cubicBezTo>
                  <a:lnTo>
                    <a:pt x="30695" y="4415"/>
                  </a:lnTo>
                  <a:cubicBezTo>
                    <a:pt x="30695" y="1988"/>
                    <a:pt x="28721" y="1"/>
                    <a:pt x="26294" y="1"/>
                  </a:cubicBezTo>
                  <a:close/>
                </a:path>
              </a:pathLst>
            </a:custGeom>
            <a:solidFill>
              <a:schemeClr val="lt1"/>
            </a:solidFill>
            <a:ln cap="flat" cmpd="sng" w="1143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6"/>
            <p:cNvSpPr/>
            <p:nvPr/>
          </p:nvSpPr>
          <p:spPr>
            <a:xfrm>
              <a:off x="5020650" y="3464900"/>
              <a:ext cx="737225" cy="736900"/>
            </a:xfrm>
            <a:custGeom>
              <a:rect b="b" l="l" r="r" t="t"/>
              <a:pathLst>
                <a:path extrusionOk="0" h="29476" w="29489">
                  <a:moveTo>
                    <a:pt x="4414" y="0"/>
                  </a:moveTo>
                  <a:lnTo>
                    <a:pt x="25075" y="0"/>
                  </a:lnTo>
                  <a:cubicBezTo>
                    <a:pt x="27502" y="0"/>
                    <a:pt x="29489" y="1987"/>
                    <a:pt x="29489" y="4414"/>
                  </a:cubicBezTo>
                  <a:lnTo>
                    <a:pt x="29489" y="25062"/>
                  </a:lnTo>
                  <a:cubicBezTo>
                    <a:pt x="29489" y="27488"/>
                    <a:pt x="27502" y="29475"/>
                    <a:pt x="25075" y="29475"/>
                  </a:cubicBezTo>
                  <a:lnTo>
                    <a:pt x="4414" y="29475"/>
                  </a:lnTo>
                  <a:cubicBezTo>
                    <a:pt x="1987" y="29475"/>
                    <a:pt x="1" y="27488"/>
                    <a:pt x="1" y="25062"/>
                  </a:cubicBezTo>
                  <a:lnTo>
                    <a:pt x="1" y="4414"/>
                  </a:lnTo>
                  <a:cubicBezTo>
                    <a:pt x="1" y="1987"/>
                    <a:pt x="1987" y="0"/>
                    <a:pt x="4414" y="0"/>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6"/>
            <p:cNvSpPr/>
            <p:nvPr/>
          </p:nvSpPr>
          <p:spPr>
            <a:xfrm>
              <a:off x="5057425" y="3501350"/>
              <a:ext cx="663975" cy="663975"/>
            </a:xfrm>
            <a:custGeom>
              <a:rect b="b" l="l" r="r" t="t"/>
              <a:pathLst>
                <a:path extrusionOk="0" h="26559" w="26559">
                  <a:moveTo>
                    <a:pt x="3547" y="1"/>
                  </a:moveTo>
                  <a:lnTo>
                    <a:pt x="23013" y="1"/>
                  </a:lnTo>
                  <a:cubicBezTo>
                    <a:pt x="24962" y="1"/>
                    <a:pt x="26559" y="1598"/>
                    <a:pt x="26559" y="3547"/>
                  </a:cubicBezTo>
                  <a:lnTo>
                    <a:pt x="26559" y="23013"/>
                  </a:lnTo>
                  <a:cubicBezTo>
                    <a:pt x="26559" y="24962"/>
                    <a:pt x="24962" y="26559"/>
                    <a:pt x="23013" y="26559"/>
                  </a:cubicBezTo>
                  <a:lnTo>
                    <a:pt x="3547" y="26559"/>
                  </a:lnTo>
                  <a:cubicBezTo>
                    <a:pt x="1598" y="26559"/>
                    <a:pt x="1" y="24962"/>
                    <a:pt x="1" y="23013"/>
                  </a:cubicBezTo>
                  <a:lnTo>
                    <a:pt x="1" y="3547"/>
                  </a:lnTo>
                  <a:cubicBezTo>
                    <a:pt x="1" y="1598"/>
                    <a:pt x="1598" y="1"/>
                    <a:pt x="3547" y="1"/>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6"/>
            <p:cNvSpPr/>
            <p:nvPr/>
          </p:nvSpPr>
          <p:spPr>
            <a:xfrm>
              <a:off x="5047700" y="3491925"/>
              <a:ext cx="683150" cy="682825"/>
            </a:xfrm>
            <a:custGeom>
              <a:rect b="b" l="l" r="r" t="t"/>
              <a:pathLst>
                <a:path extrusionOk="0" h="27313" w="27326">
                  <a:moveTo>
                    <a:pt x="23402" y="755"/>
                  </a:moveTo>
                  <a:cubicBezTo>
                    <a:pt x="24269" y="755"/>
                    <a:pt x="25062" y="1120"/>
                    <a:pt x="25627" y="1685"/>
                  </a:cubicBezTo>
                  <a:cubicBezTo>
                    <a:pt x="26206" y="2264"/>
                    <a:pt x="26558" y="3056"/>
                    <a:pt x="26558" y="3924"/>
                  </a:cubicBezTo>
                  <a:lnTo>
                    <a:pt x="26558" y="23390"/>
                  </a:lnTo>
                  <a:cubicBezTo>
                    <a:pt x="26558" y="24257"/>
                    <a:pt x="26206" y="25049"/>
                    <a:pt x="25627" y="25628"/>
                  </a:cubicBezTo>
                  <a:cubicBezTo>
                    <a:pt x="25062" y="26194"/>
                    <a:pt x="24269" y="26558"/>
                    <a:pt x="23402" y="26558"/>
                  </a:cubicBezTo>
                  <a:lnTo>
                    <a:pt x="3936" y="26558"/>
                  </a:lnTo>
                  <a:cubicBezTo>
                    <a:pt x="3056" y="26558"/>
                    <a:pt x="2276" y="26194"/>
                    <a:pt x="1698" y="25628"/>
                  </a:cubicBezTo>
                  <a:cubicBezTo>
                    <a:pt x="1119" y="25049"/>
                    <a:pt x="767" y="24257"/>
                    <a:pt x="767" y="23390"/>
                  </a:cubicBezTo>
                  <a:lnTo>
                    <a:pt x="767" y="3924"/>
                  </a:lnTo>
                  <a:cubicBezTo>
                    <a:pt x="767" y="3056"/>
                    <a:pt x="1119" y="2264"/>
                    <a:pt x="1698" y="1685"/>
                  </a:cubicBezTo>
                  <a:cubicBezTo>
                    <a:pt x="2276" y="1120"/>
                    <a:pt x="3056" y="755"/>
                    <a:pt x="3936" y="755"/>
                  </a:cubicBezTo>
                  <a:close/>
                  <a:moveTo>
                    <a:pt x="3936" y="0"/>
                  </a:moveTo>
                  <a:cubicBezTo>
                    <a:pt x="2854" y="0"/>
                    <a:pt x="1874" y="441"/>
                    <a:pt x="1157" y="1145"/>
                  </a:cubicBezTo>
                  <a:cubicBezTo>
                    <a:pt x="440" y="1862"/>
                    <a:pt x="0" y="2842"/>
                    <a:pt x="0" y="3924"/>
                  </a:cubicBezTo>
                  <a:lnTo>
                    <a:pt x="0" y="23390"/>
                  </a:lnTo>
                  <a:cubicBezTo>
                    <a:pt x="0" y="24471"/>
                    <a:pt x="440" y="25452"/>
                    <a:pt x="1157" y="26169"/>
                  </a:cubicBezTo>
                  <a:cubicBezTo>
                    <a:pt x="1874" y="26873"/>
                    <a:pt x="2854" y="27313"/>
                    <a:pt x="3936" y="27313"/>
                  </a:cubicBezTo>
                  <a:lnTo>
                    <a:pt x="23402" y="27313"/>
                  </a:lnTo>
                  <a:cubicBezTo>
                    <a:pt x="24471" y="27313"/>
                    <a:pt x="25464" y="26873"/>
                    <a:pt x="26168" y="26169"/>
                  </a:cubicBezTo>
                  <a:cubicBezTo>
                    <a:pt x="26885" y="25452"/>
                    <a:pt x="27325" y="24471"/>
                    <a:pt x="27325" y="23390"/>
                  </a:cubicBezTo>
                  <a:lnTo>
                    <a:pt x="27325" y="3924"/>
                  </a:lnTo>
                  <a:cubicBezTo>
                    <a:pt x="27325" y="2842"/>
                    <a:pt x="26885" y="1862"/>
                    <a:pt x="26168" y="1145"/>
                  </a:cubicBezTo>
                  <a:cubicBezTo>
                    <a:pt x="25464" y="441"/>
                    <a:pt x="24471" y="0"/>
                    <a:pt x="234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6"/>
            <p:cNvSpPr/>
            <p:nvPr/>
          </p:nvSpPr>
          <p:spPr>
            <a:xfrm>
              <a:off x="5242275" y="3682750"/>
              <a:ext cx="328550" cy="328525"/>
            </a:xfrm>
            <a:custGeom>
              <a:rect b="b" l="l" r="r" t="t"/>
              <a:pathLst>
                <a:path extrusionOk="0" h="13141" w="13142">
                  <a:moveTo>
                    <a:pt x="5911" y="1346"/>
                  </a:moveTo>
                  <a:lnTo>
                    <a:pt x="5911" y="5910"/>
                  </a:lnTo>
                  <a:lnTo>
                    <a:pt x="1346" y="5910"/>
                  </a:lnTo>
                  <a:cubicBezTo>
                    <a:pt x="1497" y="4728"/>
                    <a:pt x="2038" y="3660"/>
                    <a:pt x="2843" y="2855"/>
                  </a:cubicBezTo>
                  <a:cubicBezTo>
                    <a:pt x="3082" y="2616"/>
                    <a:pt x="3346" y="2390"/>
                    <a:pt x="3635" y="2201"/>
                  </a:cubicBezTo>
                  <a:cubicBezTo>
                    <a:pt x="4301" y="1748"/>
                    <a:pt x="5068" y="1446"/>
                    <a:pt x="5911" y="1346"/>
                  </a:cubicBezTo>
                  <a:close/>
                  <a:moveTo>
                    <a:pt x="7219" y="1346"/>
                  </a:moveTo>
                  <a:cubicBezTo>
                    <a:pt x="8061" y="1446"/>
                    <a:pt x="8841" y="1748"/>
                    <a:pt x="9507" y="2201"/>
                  </a:cubicBezTo>
                  <a:cubicBezTo>
                    <a:pt x="9784" y="2390"/>
                    <a:pt x="10048" y="2616"/>
                    <a:pt x="10287" y="2855"/>
                  </a:cubicBezTo>
                  <a:cubicBezTo>
                    <a:pt x="11092" y="3660"/>
                    <a:pt x="11645" y="4728"/>
                    <a:pt x="11783" y="5910"/>
                  </a:cubicBezTo>
                  <a:lnTo>
                    <a:pt x="7219" y="5910"/>
                  </a:lnTo>
                  <a:lnTo>
                    <a:pt x="7219" y="1346"/>
                  </a:lnTo>
                  <a:close/>
                  <a:moveTo>
                    <a:pt x="5911" y="7218"/>
                  </a:moveTo>
                  <a:lnTo>
                    <a:pt x="5911" y="11795"/>
                  </a:lnTo>
                  <a:cubicBezTo>
                    <a:pt x="5068" y="11682"/>
                    <a:pt x="4301" y="11380"/>
                    <a:pt x="3635" y="10940"/>
                  </a:cubicBezTo>
                  <a:cubicBezTo>
                    <a:pt x="3346" y="10752"/>
                    <a:pt x="3082" y="10525"/>
                    <a:pt x="2843" y="10286"/>
                  </a:cubicBezTo>
                  <a:cubicBezTo>
                    <a:pt x="2038" y="9482"/>
                    <a:pt x="1497" y="8413"/>
                    <a:pt x="1346" y="7218"/>
                  </a:cubicBezTo>
                  <a:close/>
                  <a:moveTo>
                    <a:pt x="11783" y="7218"/>
                  </a:moveTo>
                  <a:cubicBezTo>
                    <a:pt x="11645" y="8413"/>
                    <a:pt x="11092" y="9482"/>
                    <a:pt x="10287" y="10286"/>
                  </a:cubicBezTo>
                  <a:cubicBezTo>
                    <a:pt x="10048" y="10525"/>
                    <a:pt x="9784" y="10752"/>
                    <a:pt x="9507" y="10940"/>
                  </a:cubicBezTo>
                  <a:cubicBezTo>
                    <a:pt x="8841" y="11380"/>
                    <a:pt x="8061" y="11682"/>
                    <a:pt x="7219" y="11795"/>
                  </a:cubicBezTo>
                  <a:lnTo>
                    <a:pt x="7219" y="7218"/>
                  </a:lnTo>
                  <a:close/>
                  <a:moveTo>
                    <a:pt x="6565" y="0"/>
                  </a:moveTo>
                  <a:cubicBezTo>
                    <a:pt x="5509" y="0"/>
                    <a:pt x="4515" y="252"/>
                    <a:pt x="3635" y="692"/>
                  </a:cubicBezTo>
                  <a:cubicBezTo>
                    <a:pt x="2994" y="1006"/>
                    <a:pt x="2415" y="1421"/>
                    <a:pt x="1925" y="1924"/>
                  </a:cubicBezTo>
                  <a:cubicBezTo>
                    <a:pt x="730" y="3119"/>
                    <a:pt x="1" y="4754"/>
                    <a:pt x="1" y="6564"/>
                  </a:cubicBezTo>
                  <a:cubicBezTo>
                    <a:pt x="1" y="8388"/>
                    <a:pt x="730" y="10022"/>
                    <a:pt x="1925" y="11217"/>
                  </a:cubicBezTo>
                  <a:cubicBezTo>
                    <a:pt x="2415" y="11707"/>
                    <a:pt x="2994" y="12135"/>
                    <a:pt x="3635" y="12449"/>
                  </a:cubicBezTo>
                  <a:cubicBezTo>
                    <a:pt x="4515" y="12889"/>
                    <a:pt x="5509" y="13141"/>
                    <a:pt x="6565" y="13141"/>
                  </a:cubicBezTo>
                  <a:cubicBezTo>
                    <a:pt x="7621" y="13141"/>
                    <a:pt x="8615" y="12889"/>
                    <a:pt x="9507" y="12449"/>
                  </a:cubicBezTo>
                  <a:cubicBezTo>
                    <a:pt x="10136" y="12135"/>
                    <a:pt x="10715" y="11707"/>
                    <a:pt x="11218" y="11217"/>
                  </a:cubicBezTo>
                  <a:cubicBezTo>
                    <a:pt x="12400" y="10022"/>
                    <a:pt x="13142" y="8388"/>
                    <a:pt x="13142" y="6564"/>
                  </a:cubicBezTo>
                  <a:cubicBezTo>
                    <a:pt x="13142" y="4754"/>
                    <a:pt x="12400" y="3119"/>
                    <a:pt x="11218" y="1924"/>
                  </a:cubicBezTo>
                  <a:cubicBezTo>
                    <a:pt x="10715" y="1421"/>
                    <a:pt x="10136" y="1006"/>
                    <a:pt x="9507" y="692"/>
                  </a:cubicBezTo>
                  <a:cubicBezTo>
                    <a:pt x="8615" y="252"/>
                    <a:pt x="7621" y="0"/>
                    <a:pt x="65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6"/>
            <p:cNvSpPr/>
            <p:nvPr/>
          </p:nvSpPr>
          <p:spPr>
            <a:xfrm>
              <a:off x="5225000" y="3668925"/>
              <a:ext cx="328525" cy="328525"/>
            </a:xfrm>
            <a:custGeom>
              <a:rect b="b" l="l" r="r" t="t"/>
              <a:pathLst>
                <a:path extrusionOk="0" h="13141" w="13141">
                  <a:moveTo>
                    <a:pt x="5923" y="1358"/>
                  </a:moveTo>
                  <a:lnTo>
                    <a:pt x="5923" y="5923"/>
                  </a:lnTo>
                  <a:lnTo>
                    <a:pt x="1346" y="5923"/>
                  </a:lnTo>
                  <a:cubicBezTo>
                    <a:pt x="1497" y="4728"/>
                    <a:pt x="2050" y="3659"/>
                    <a:pt x="2855" y="2855"/>
                  </a:cubicBezTo>
                  <a:cubicBezTo>
                    <a:pt x="3094" y="2616"/>
                    <a:pt x="3358" y="2402"/>
                    <a:pt x="3634" y="2213"/>
                  </a:cubicBezTo>
                  <a:cubicBezTo>
                    <a:pt x="4301" y="1761"/>
                    <a:pt x="5080" y="1459"/>
                    <a:pt x="5923" y="1358"/>
                  </a:cubicBezTo>
                  <a:close/>
                  <a:moveTo>
                    <a:pt x="7231" y="1358"/>
                  </a:moveTo>
                  <a:cubicBezTo>
                    <a:pt x="8061" y="1459"/>
                    <a:pt x="8840" y="1761"/>
                    <a:pt x="9507" y="2213"/>
                  </a:cubicBezTo>
                  <a:cubicBezTo>
                    <a:pt x="9796" y="2402"/>
                    <a:pt x="10060" y="2616"/>
                    <a:pt x="10299" y="2855"/>
                  </a:cubicBezTo>
                  <a:cubicBezTo>
                    <a:pt x="11104" y="3659"/>
                    <a:pt x="11644" y="4728"/>
                    <a:pt x="11795" y="5923"/>
                  </a:cubicBezTo>
                  <a:lnTo>
                    <a:pt x="7231" y="5923"/>
                  </a:lnTo>
                  <a:lnTo>
                    <a:pt x="7231" y="1358"/>
                  </a:lnTo>
                  <a:close/>
                  <a:moveTo>
                    <a:pt x="5923" y="7231"/>
                  </a:moveTo>
                  <a:lnTo>
                    <a:pt x="5923" y="11795"/>
                  </a:lnTo>
                  <a:cubicBezTo>
                    <a:pt x="5080" y="11695"/>
                    <a:pt x="4301" y="11393"/>
                    <a:pt x="3634" y="10940"/>
                  </a:cubicBezTo>
                  <a:cubicBezTo>
                    <a:pt x="3358" y="10751"/>
                    <a:pt x="3094" y="10538"/>
                    <a:pt x="2855" y="10299"/>
                  </a:cubicBezTo>
                  <a:cubicBezTo>
                    <a:pt x="2050" y="9494"/>
                    <a:pt x="1497" y="8425"/>
                    <a:pt x="1346" y="7231"/>
                  </a:cubicBezTo>
                  <a:close/>
                  <a:moveTo>
                    <a:pt x="11795" y="7231"/>
                  </a:moveTo>
                  <a:cubicBezTo>
                    <a:pt x="11644" y="8425"/>
                    <a:pt x="11104" y="9494"/>
                    <a:pt x="10299" y="10299"/>
                  </a:cubicBezTo>
                  <a:cubicBezTo>
                    <a:pt x="10060" y="10538"/>
                    <a:pt x="9796" y="10751"/>
                    <a:pt x="9507" y="10940"/>
                  </a:cubicBezTo>
                  <a:cubicBezTo>
                    <a:pt x="8840" y="11393"/>
                    <a:pt x="8061" y="11695"/>
                    <a:pt x="7231" y="11795"/>
                  </a:cubicBezTo>
                  <a:lnTo>
                    <a:pt x="7231" y="7231"/>
                  </a:lnTo>
                  <a:close/>
                  <a:moveTo>
                    <a:pt x="6577" y="0"/>
                  </a:moveTo>
                  <a:cubicBezTo>
                    <a:pt x="5521" y="0"/>
                    <a:pt x="4515" y="252"/>
                    <a:pt x="3634" y="704"/>
                  </a:cubicBezTo>
                  <a:cubicBezTo>
                    <a:pt x="3006" y="1019"/>
                    <a:pt x="2427" y="1434"/>
                    <a:pt x="1924" y="1937"/>
                  </a:cubicBezTo>
                  <a:cubicBezTo>
                    <a:pt x="742" y="3119"/>
                    <a:pt x="0" y="4766"/>
                    <a:pt x="0" y="6577"/>
                  </a:cubicBezTo>
                  <a:cubicBezTo>
                    <a:pt x="0" y="8387"/>
                    <a:pt x="742" y="10035"/>
                    <a:pt x="1924" y="11217"/>
                  </a:cubicBezTo>
                  <a:cubicBezTo>
                    <a:pt x="2427" y="11720"/>
                    <a:pt x="3006" y="12135"/>
                    <a:pt x="3634" y="12449"/>
                  </a:cubicBezTo>
                  <a:cubicBezTo>
                    <a:pt x="4515" y="12902"/>
                    <a:pt x="5521" y="13141"/>
                    <a:pt x="6577" y="13141"/>
                  </a:cubicBezTo>
                  <a:cubicBezTo>
                    <a:pt x="7633" y="13141"/>
                    <a:pt x="8627" y="12902"/>
                    <a:pt x="9507" y="12449"/>
                  </a:cubicBezTo>
                  <a:cubicBezTo>
                    <a:pt x="10148" y="12135"/>
                    <a:pt x="10727" y="11720"/>
                    <a:pt x="11217" y="11217"/>
                  </a:cubicBezTo>
                  <a:cubicBezTo>
                    <a:pt x="12412" y="10035"/>
                    <a:pt x="13141" y="8387"/>
                    <a:pt x="13141" y="6577"/>
                  </a:cubicBezTo>
                  <a:cubicBezTo>
                    <a:pt x="13141" y="4766"/>
                    <a:pt x="12412" y="3119"/>
                    <a:pt x="11217" y="1937"/>
                  </a:cubicBezTo>
                  <a:cubicBezTo>
                    <a:pt x="10727" y="1434"/>
                    <a:pt x="10148" y="1019"/>
                    <a:pt x="9507" y="704"/>
                  </a:cubicBezTo>
                  <a:cubicBezTo>
                    <a:pt x="8627" y="252"/>
                    <a:pt x="7633" y="0"/>
                    <a:pt x="6577" y="0"/>
                  </a:cubicBezTo>
                  <a:close/>
                </a:path>
              </a:pathLst>
            </a:custGeom>
            <a:solidFill>
              <a:srgbClr val="E4E2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6"/>
            <p:cNvSpPr/>
            <p:nvPr/>
          </p:nvSpPr>
          <p:spPr>
            <a:xfrm>
              <a:off x="5233475" y="3677400"/>
              <a:ext cx="311875" cy="311875"/>
            </a:xfrm>
            <a:custGeom>
              <a:rect b="b" l="l" r="r" t="t"/>
              <a:pathLst>
                <a:path extrusionOk="0" h="12475" w="12475">
                  <a:moveTo>
                    <a:pt x="3270" y="742"/>
                  </a:moveTo>
                  <a:cubicBezTo>
                    <a:pt x="2742" y="1032"/>
                    <a:pt x="2252" y="1396"/>
                    <a:pt x="1824" y="1824"/>
                  </a:cubicBezTo>
                  <a:cubicBezTo>
                    <a:pt x="655" y="3006"/>
                    <a:pt x="1" y="4578"/>
                    <a:pt x="1" y="6238"/>
                  </a:cubicBezTo>
                  <a:cubicBezTo>
                    <a:pt x="1" y="7898"/>
                    <a:pt x="655" y="9469"/>
                    <a:pt x="1824" y="10651"/>
                  </a:cubicBezTo>
                  <a:cubicBezTo>
                    <a:pt x="2252" y="11079"/>
                    <a:pt x="2742" y="11444"/>
                    <a:pt x="3270" y="11733"/>
                  </a:cubicBezTo>
                  <a:lnTo>
                    <a:pt x="3270" y="10991"/>
                  </a:lnTo>
                  <a:cubicBezTo>
                    <a:pt x="2918" y="10765"/>
                    <a:pt x="2579" y="10500"/>
                    <a:pt x="2277" y="10199"/>
                  </a:cubicBezTo>
                  <a:cubicBezTo>
                    <a:pt x="1397" y="9318"/>
                    <a:pt x="831" y="8174"/>
                    <a:pt x="680" y="6929"/>
                  </a:cubicBezTo>
                  <a:lnTo>
                    <a:pt x="629" y="6565"/>
                  </a:lnTo>
                  <a:lnTo>
                    <a:pt x="3270" y="6565"/>
                  </a:lnTo>
                  <a:lnTo>
                    <a:pt x="3270" y="5911"/>
                  </a:lnTo>
                  <a:lnTo>
                    <a:pt x="629" y="5911"/>
                  </a:lnTo>
                  <a:lnTo>
                    <a:pt x="680" y="5546"/>
                  </a:lnTo>
                  <a:cubicBezTo>
                    <a:pt x="831" y="4301"/>
                    <a:pt x="1397" y="3157"/>
                    <a:pt x="2277" y="2277"/>
                  </a:cubicBezTo>
                  <a:cubicBezTo>
                    <a:pt x="2579" y="1975"/>
                    <a:pt x="2918" y="1711"/>
                    <a:pt x="3270" y="1484"/>
                  </a:cubicBezTo>
                  <a:close/>
                  <a:moveTo>
                    <a:pt x="6238" y="1"/>
                  </a:moveTo>
                  <a:cubicBezTo>
                    <a:pt x="5182" y="1"/>
                    <a:pt x="4176" y="265"/>
                    <a:pt x="3270" y="742"/>
                  </a:cubicBezTo>
                  <a:lnTo>
                    <a:pt x="3270" y="1484"/>
                  </a:lnTo>
                  <a:cubicBezTo>
                    <a:pt x="3962" y="1057"/>
                    <a:pt x="4729" y="780"/>
                    <a:pt x="5534" y="680"/>
                  </a:cubicBezTo>
                  <a:lnTo>
                    <a:pt x="5911" y="642"/>
                  </a:lnTo>
                  <a:lnTo>
                    <a:pt x="5911" y="5911"/>
                  </a:lnTo>
                  <a:lnTo>
                    <a:pt x="3270" y="5911"/>
                  </a:lnTo>
                  <a:lnTo>
                    <a:pt x="3270" y="6565"/>
                  </a:lnTo>
                  <a:lnTo>
                    <a:pt x="5911" y="6565"/>
                  </a:lnTo>
                  <a:lnTo>
                    <a:pt x="5911" y="11833"/>
                  </a:lnTo>
                  <a:lnTo>
                    <a:pt x="5534" y="11783"/>
                  </a:lnTo>
                  <a:cubicBezTo>
                    <a:pt x="4729" y="11683"/>
                    <a:pt x="3962" y="11406"/>
                    <a:pt x="3270" y="10991"/>
                  </a:cubicBezTo>
                  <a:lnTo>
                    <a:pt x="3270" y="11733"/>
                  </a:lnTo>
                  <a:cubicBezTo>
                    <a:pt x="4176" y="12211"/>
                    <a:pt x="5182" y="12475"/>
                    <a:pt x="6238" y="12475"/>
                  </a:cubicBezTo>
                  <a:cubicBezTo>
                    <a:pt x="7282" y="12475"/>
                    <a:pt x="8288" y="12211"/>
                    <a:pt x="9193" y="11733"/>
                  </a:cubicBezTo>
                  <a:lnTo>
                    <a:pt x="9193" y="10991"/>
                  </a:lnTo>
                  <a:cubicBezTo>
                    <a:pt x="8514" y="11406"/>
                    <a:pt x="7734" y="11683"/>
                    <a:pt x="6929" y="11783"/>
                  </a:cubicBezTo>
                  <a:lnTo>
                    <a:pt x="6552" y="11833"/>
                  </a:lnTo>
                  <a:lnTo>
                    <a:pt x="6552" y="6565"/>
                  </a:lnTo>
                  <a:lnTo>
                    <a:pt x="9193" y="6565"/>
                  </a:lnTo>
                  <a:lnTo>
                    <a:pt x="9193" y="5911"/>
                  </a:lnTo>
                  <a:lnTo>
                    <a:pt x="6552" y="5911"/>
                  </a:lnTo>
                  <a:lnTo>
                    <a:pt x="6552" y="642"/>
                  </a:lnTo>
                  <a:lnTo>
                    <a:pt x="6929" y="680"/>
                  </a:lnTo>
                  <a:cubicBezTo>
                    <a:pt x="7734" y="780"/>
                    <a:pt x="8514" y="1057"/>
                    <a:pt x="9193" y="1484"/>
                  </a:cubicBezTo>
                  <a:lnTo>
                    <a:pt x="9193" y="742"/>
                  </a:lnTo>
                  <a:cubicBezTo>
                    <a:pt x="8288" y="265"/>
                    <a:pt x="7282" y="1"/>
                    <a:pt x="6238" y="1"/>
                  </a:cubicBezTo>
                  <a:close/>
                  <a:moveTo>
                    <a:pt x="9193" y="11733"/>
                  </a:moveTo>
                  <a:cubicBezTo>
                    <a:pt x="9721" y="11444"/>
                    <a:pt x="10211" y="11079"/>
                    <a:pt x="10639" y="10651"/>
                  </a:cubicBezTo>
                  <a:cubicBezTo>
                    <a:pt x="11821" y="9469"/>
                    <a:pt x="12475" y="7898"/>
                    <a:pt x="12475" y="6238"/>
                  </a:cubicBezTo>
                  <a:cubicBezTo>
                    <a:pt x="12475" y="4578"/>
                    <a:pt x="11821" y="3006"/>
                    <a:pt x="10639" y="1824"/>
                  </a:cubicBezTo>
                  <a:cubicBezTo>
                    <a:pt x="10211" y="1396"/>
                    <a:pt x="9721" y="1032"/>
                    <a:pt x="9193" y="742"/>
                  </a:cubicBezTo>
                  <a:lnTo>
                    <a:pt x="9193" y="1484"/>
                  </a:lnTo>
                  <a:cubicBezTo>
                    <a:pt x="9558" y="1711"/>
                    <a:pt x="9885" y="1975"/>
                    <a:pt x="10186" y="2277"/>
                  </a:cubicBezTo>
                  <a:cubicBezTo>
                    <a:pt x="11067" y="3157"/>
                    <a:pt x="11632" y="4301"/>
                    <a:pt x="11783" y="5546"/>
                  </a:cubicBezTo>
                  <a:lnTo>
                    <a:pt x="11834" y="5911"/>
                  </a:lnTo>
                  <a:lnTo>
                    <a:pt x="9193" y="5911"/>
                  </a:lnTo>
                  <a:lnTo>
                    <a:pt x="9193" y="6565"/>
                  </a:lnTo>
                  <a:lnTo>
                    <a:pt x="11834" y="6565"/>
                  </a:lnTo>
                  <a:lnTo>
                    <a:pt x="11783" y="6929"/>
                  </a:lnTo>
                  <a:cubicBezTo>
                    <a:pt x="11632" y="8174"/>
                    <a:pt x="11067" y="9318"/>
                    <a:pt x="10186" y="10199"/>
                  </a:cubicBezTo>
                  <a:cubicBezTo>
                    <a:pt x="9885" y="10500"/>
                    <a:pt x="9558" y="10765"/>
                    <a:pt x="9193" y="109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6"/>
            <p:cNvSpPr/>
            <p:nvPr/>
          </p:nvSpPr>
          <p:spPr>
            <a:xfrm>
              <a:off x="4990150" y="3607300"/>
              <a:ext cx="105350" cy="113200"/>
            </a:xfrm>
            <a:custGeom>
              <a:rect b="b" l="l" r="r" t="t"/>
              <a:pathLst>
                <a:path extrusionOk="0" h="4528" w="4214">
                  <a:moveTo>
                    <a:pt x="680" y="0"/>
                  </a:moveTo>
                  <a:lnTo>
                    <a:pt x="4213" y="0"/>
                  </a:lnTo>
                  <a:lnTo>
                    <a:pt x="4213" y="4527"/>
                  </a:lnTo>
                  <a:lnTo>
                    <a:pt x="680" y="4527"/>
                  </a:lnTo>
                  <a:cubicBezTo>
                    <a:pt x="303" y="4527"/>
                    <a:pt x="1" y="4213"/>
                    <a:pt x="1" y="3848"/>
                  </a:cubicBezTo>
                  <a:lnTo>
                    <a:pt x="1" y="679"/>
                  </a:lnTo>
                  <a:cubicBezTo>
                    <a:pt x="1" y="302"/>
                    <a:pt x="303" y="0"/>
                    <a:pt x="680" y="0"/>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6"/>
            <p:cNvSpPr/>
            <p:nvPr/>
          </p:nvSpPr>
          <p:spPr>
            <a:xfrm>
              <a:off x="4990150" y="3946175"/>
              <a:ext cx="105350" cy="113200"/>
            </a:xfrm>
            <a:custGeom>
              <a:rect b="b" l="l" r="r" t="t"/>
              <a:pathLst>
                <a:path extrusionOk="0" h="4528" w="4214">
                  <a:moveTo>
                    <a:pt x="680" y="1"/>
                  </a:moveTo>
                  <a:lnTo>
                    <a:pt x="4213" y="1"/>
                  </a:lnTo>
                  <a:lnTo>
                    <a:pt x="4213" y="4528"/>
                  </a:lnTo>
                  <a:lnTo>
                    <a:pt x="680" y="4528"/>
                  </a:lnTo>
                  <a:cubicBezTo>
                    <a:pt x="303" y="4528"/>
                    <a:pt x="1" y="4226"/>
                    <a:pt x="1" y="3849"/>
                  </a:cubicBezTo>
                  <a:lnTo>
                    <a:pt x="1" y="680"/>
                  </a:lnTo>
                  <a:cubicBezTo>
                    <a:pt x="1" y="315"/>
                    <a:pt x="303" y="1"/>
                    <a:pt x="680" y="1"/>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6"/>
            <p:cNvSpPr/>
            <p:nvPr/>
          </p:nvSpPr>
          <p:spPr>
            <a:xfrm>
              <a:off x="5002100" y="3620175"/>
              <a:ext cx="81775" cy="87425"/>
            </a:xfrm>
            <a:custGeom>
              <a:rect b="b" l="l" r="r" t="t"/>
              <a:pathLst>
                <a:path extrusionOk="0" h="3497" w="3271">
                  <a:moveTo>
                    <a:pt x="516" y="1"/>
                  </a:moveTo>
                  <a:lnTo>
                    <a:pt x="3270" y="1"/>
                  </a:lnTo>
                  <a:lnTo>
                    <a:pt x="3270" y="3497"/>
                  </a:lnTo>
                  <a:lnTo>
                    <a:pt x="516" y="3497"/>
                  </a:lnTo>
                  <a:cubicBezTo>
                    <a:pt x="227" y="3497"/>
                    <a:pt x="1" y="3270"/>
                    <a:pt x="1" y="2981"/>
                  </a:cubicBezTo>
                  <a:lnTo>
                    <a:pt x="1" y="517"/>
                  </a:lnTo>
                  <a:cubicBezTo>
                    <a:pt x="1" y="227"/>
                    <a:pt x="227" y="1"/>
                    <a:pt x="516" y="1"/>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6"/>
            <p:cNvSpPr/>
            <p:nvPr/>
          </p:nvSpPr>
          <p:spPr>
            <a:xfrm>
              <a:off x="5002100" y="3959075"/>
              <a:ext cx="81775" cy="87425"/>
            </a:xfrm>
            <a:custGeom>
              <a:rect b="b" l="l" r="r" t="t"/>
              <a:pathLst>
                <a:path extrusionOk="0" h="3497" w="3271">
                  <a:moveTo>
                    <a:pt x="516" y="1"/>
                  </a:moveTo>
                  <a:lnTo>
                    <a:pt x="3270" y="1"/>
                  </a:lnTo>
                  <a:lnTo>
                    <a:pt x="3270" y="3496"/>
                  </a:lnTo>
                  <a:lnTo>
                    <a:pt x="516" y="3496"/>
                  </a:lnTo>
                  <a:cubicBezTo>
                    <a:pt x="227" y="3496"/>
                    <a:pt x="1" y="3270"/>
                    <a:pt x="1" y="2981"/>
                  </a:cubicBezTo>
                  <a:lnTo>
                    <a:pt x="1" y="516"/>
                  </a:lnTo>
                  <a:cubicBezTo>
                    <a:pt x="1" y="227"/>
                    <a:pt x="227" y="1"/>
                    <a:pt x="516" y="1"/>
                  </a:cubicBezTo>
                  <a:close/>
                </a:path>
              </a:pathLst>
            </a:custGeom>
            <a:solidFill>
              <a:srgbClr val="B3B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6"/>
            <p:cNvSpPr/>
            <p:nvPr/>
          </p:nvSpPr>
          <p:spPr>
            <a:xfrm>
              <a:off x="5433425" y="3539700"/>
              <a:ext cx="157525" cy="157525"/>
            </a:xfrm>
            <a:custGeom>
              <a:rect b="b" l="l" r="r" t="t"/>
              <a:pathLst>
                <a:path extrusionOk="0" h="6301" w="6301">
                  <a:moveTo>
                    <a:pt x="3144" y="6301"/>
                  </a:moveTo>
                  <a:cubicBezTo>
                    <a:pt x="4879" y="6301"/>
                    <a:pt x="6300" y="4880"/>
                    <a:pt x="6300" y="3145"/>
                  </a:cubicBezTo>
                  <a:cubicBezTo>
                    <a:pt x="6300" y="1422"/>
                    <a:pt x="4879" y="1"/>
                    <a:pt x="3144" y="1"/>
                  </a:cubicBezTo>
                  <a:cubicBezTo>
                    <a:pt x="1421" y="1"/>
                    <a:pt x="0" y="1422"/>
                    <a:pt x="0" y="3145"/>
                  </a:cubicBezTo>
                  <a:cubicBezTo>
                    <a:pt x="0" y="4880"/>
                    <a:pt x="1421" y="6301"/>
                    <a:pt x="3144" y="6301"/>
                  </a:cubicBezTo>
                  <a:close/>
                </a:path>
              </a:pathLst>
            </a:custGeom>
            <a:solidFill>
              <a:srgbClr val="E4E2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6"/>
            <p:cNvSpPr/>
            <p:nvPr/>
          </p:nvSpPr>
          <p:spPr>
            <a:xfrm>
              <a:off x="5509500" y="3547250"/>
              <a:ext cx="5375" cy="142425"/>
            </a:xfrm>
            <a:custGeom>
              <a:rect b="b" l="l" r="r" t="t"/>
              <a:pathLst>
                <a:path extrusionOk="0" h="5697" w="215">
                  <a:moveTo>
                    <a:pt x="101" y="1"/>
                  </a:moveTo>
                  <a:cubicBezTo>
                    <a:pt x="51" y="1"/>
                    <a:pt x="0" y="51"/>
                    <a:pt x="0" y="101"/>
                  </a:cubicBezTo>
                  <a:lnTo>
                    <a:pt x="0" y="5596"/>
                  </a:lnTo>
                  <a:cubicBezTo>
                    <a:pt x="0" y="5647"/>
                    <a:pt x="51" y="5697"/>
                    <a:pt x="101" y="5697"/>
                  </a:cubicBezTo>
                  <a:cubicBezTo>
                    <a:pt x="164" y="5697"/>
                    <a:pt x="214" y="5647"/>
                    <a:pt x="214" y="5596"/>
                  </a:cubicBezTo>
                  <a:lnTo>
                    <a:pt x="214" y="101"/>
                  </a:lnTo>
                  <a:cubicBezTo>
                    <a:pt x="214" y="51"/>
                    <a:pt x="164" y="1"/>
                    <a:pt x="1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6"/>
            <p:cNvSpPr/>
            <p:nvPr/>
          </p:nvSpPr>
          <p:spPr>
            <a:xfrm>
              <a:off x="5485600" y="3551425"/>
              <a:ext cx="53150" cy="134100"/>
            </a:xfrm>
            <a:custGeom>
              <a:rect b="b" l="l" r="r" t="t"/>
              <a:pathLst>
                <a:path extrusionOk="0" h="5364" w="2126">
                  <a:moveTo>
                    <a:pt x="1992" y="0"/>
                  </a:moveTo>
                  <a:cubicBezTo>
                    <a:pt x="1951" y="0"/>
                    <a:pt x="1918" y="26"/>
                    <a:pt x="1900" y="73"/>
                  </a:cubicBezTo>
                  <a:lnTo>
                    <a:pt x="26" y="5228"/>
                  </a:lnTo>
                  <a:cubicBezTo>
                    <a:pt x="1" y="5278"/>
                    <a:pt x="38" y="5341"/>
                    <a:pt x="89" y="5354"/>
                  </a:cubicBezTo>
                  <a:cubicBezTo>
                    <a:pt x="102" y="5360"/>
                    <a:pt x="116" y="5364"/>
                    <a:pt x="129" y="5364"/>
                  </a:cubicBezTo>
                  <a:cubicBezTo>
                    <a:pt x="169" y="5364"/>
                    <a:pt x="208" y="5338"/>
                    <a:pt x="227" y="5291"/>
                  </a:cubicBezTo>
                  <a:lnTo>
                    <a:pt x="2101" y="135"/>
                  </a:lnTo>
                  <a:cubicBezTo>
                    <a:pt x="2126" y="85"/>
                    <a:pt x="2088" y="22"/>
                    <a:pt x="2038" y="10"/>
                  </a:cubicBezTo>
                  <a:cubicBezTo>
                    <a:pt x="2022" y="3"/>
                    <a:pt x="2006" y="0"/>
                    <a:pt x="19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6"/>
            <p:cNvSpPr/>
            <p:nvPr/>
          </p:nvSpPr>
          <p:spPr>
            <a:xfrm>
              <a:off x="5485600" y="3551425"/>
              <a:ext cx="53150" cy="134100"/>
            </a:xfrm>
            <a:custGeom>
              <a:rect b="b" l="l" r="r" t="t"/>
              <a:pathLst>
                <a:path extrusionOk="0" h="5364" w="2126">
                  <a:moveTo>
                    <a:pt x="129" y="0"/>
                  </a:moveTo>
                  <a:cubicBezTo>
                    <a:pt x="116" y="0"/>
                    <a:pt x="102" y="3"/>
                    <a:pt x="89" y="10"/>
                  </a:cubicBezTo>
                  <a:cubicBezTo>
                    <a:pt x="38" y="22"/>
                    <a:pt x="1" y="85"/>
                    <a:pt x="26" y="135"/>
                  </a:cubicBezTo>
                  <a:lnTo>
                    <a:pt x="1900" y="5291"/>
                  </a:lnTo>
                  <a:cubicBezTo>
                    <a:pt x="1918" y="5338"/>
                    <a:pt x="1958" y="5364"/>
                    <a:pt x="1997" y="5364"/>
                  </a:cubicBezTo>
                  <a:cubicBezTo>
                    <a:pt x="2011" y="5364"/>
                    <a:pt x="2025" y="5360"/>
                    <a:pt x="2038" y="5354"/>
                  </a:cubicBezTo>
                  <a:cubicBezTo>
                    <a:pt x="2088" y="5341"/>
                    <a:pt x="2126" y="5278"/>
                    <a:pt x="2101" y="5228"/>
                  </a:cubicBezTo>
                  <a:lnTo>
                    <a:pt x="227" y="73"/>
                  </a:lnTo>
                  <a:cubicBezTo>
                    <a:pt x="208" y="26"/>
                    <a:pt x="169" y="0"/>
                    <a:pt x="1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6"/>
            <p:cNvSpPr/>
            <p:nvPr/>
          </p:nvSpPr>
          <p:spPr>
            <a:xfrm>
              <a:off x="5465175" y="3563250"/>
              <a:ext cx="94025" cy="110450"/>
            </a:xfrm>
            <a:custGeom>
              <a:rect b="b" l="l" r="r" t="t"/>
              <a:pathLst>
                <a:path extrusionOk="0" h="4418" w="3761">
                  <a:moveTo>
                    <a:pt x="3636" y="0"/>
                  </a:moveTo>
                  <a:cubicBezTo>
                    <a:pt x="3607" y="0"/>
                    <a:pt x="3579" y="13"/>
                    <a:pt x="3559" y="40"/>
                  </a:cubicBezTo>
                  <a:lnTo>
                    <a:pt x="38" y="4240"/>
                  </a:lnTo>
                  <a:cubicBezTo>
                    <a:pt x="0" y="4290"/>
                    <a:pt x="0" y="4353"/>
                    <a:pt x="51" y="4391"/>
                  </a:cubicBezTo>
                  <a:cubicBezTo>
                    <a:pt x="68" y="4408"/>
                    <a:pt x="94" y="4417"/>
                    <a:pt x="120" y="4417"/>
                  </a:cubicBezTo>
                  <a:cubicBezTo>
                    <a:pt x="150" y="4417"/>
                    <a:pt x="181" y="4405"/>
                    <a:pt x="202" y="4378"/>
                  </a:cubicBezTo>
                  <a:lnTo>
                    <a:pt x="3723" y="178"/>
                  </a:lnTo>
                  <a:cubicBezTo>
                    <a:pt x="3760" y="128"/>
                    <a:pt x="3760" y="65"/>
                    <a:pt x="3710" y="27"/>
                  </a:cubicBezTo>
                  <a:cubicBezTo>
                    <a:pt x="3687" y="10"/>
                    <a:pt x="3661" y="0"/>
                    <a:pt x="36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6"/>
            <p:cNvSpPr/>
            <p:nvPr/>
          </p:nvSpPr>
          <p:spPr>
            <a:xfrm>
              <a:off x="5449775" y="3581525"/>
              <a:ext cx="124825" cy="73900"/>
            </a:xfrm>
            <a:custGeom>
              <a:rect b="b" l="l" r="r" t="t"/>
              <a:pathLst>
                <a:path extrusionOk="0" h="2956" w="4993">
                  <a:moveTo>
                    <a:pt x="4869" y="0"/>
                  </a:moveTo>
                  <a:cubicBezTo>
                    <a:pt x="4851" y="0"/>
                    <a:pt x="4833" y="4"/>
                    <a:pt x="4816" y="13"/>
                  </a:cubicBezTo>
                  <a:lnTo>
                    <a:pt x="63" y="2754"/>
                  </a:lnTo>
                  <a:cubicBezTo>
                    <a:pt x="13" y="2792"/>
                    <a:pt x="0" y="2855"/>
                    <a:pt x="25" y="2905"/>
                  </a:cubicBezTo>
                  <a:cubicBezTo>
                    <a:pt x="50" y="2939"/>
                    <a:pt x="87" y="2955"/>
                    <a:pt x="123" y="2955"/>
                  </a:cubicBezTo>
                  <a:cubicBezTo>
                    <a:pt x="141" y="2955"/>
                    <a:pt x="159" y="2951"/>
                    <a:pt x="176" y="2943"/>
                  </a:cubicBezTo>
                  <a:lnTo>
                    <a:pt x="4930" y="201"/>
                  </a:lnTo>
                  <a:cubicBezTo>
                    <a:pt x="4980" y="164"/>
                    <a:pt x="4992" y="101"/>
                    <a:pt x="4967" y="51"/>
                  </a:cubicBezTo>
                  <a:cubicBezTo>
                    <a:pt x="4942" y="17"/>
                    <a:pt x="4906" y="0"/>
                    <a:pt x="48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6"/>
            <p:cNvSpPr/>
            <p:nvPr/>
          </p:nvSpPr>
          <p:spPr>
            <a:xfrm>
              <a:off x="5441600" y="3603800"/>
              <a:ext cx="140850" cy="29350"/>
            </a:xfrm>
            <a:custGeom>
              <a:rect b="b" l="l" r="r" t="t"/>
              <a:pathLst>
                <a:path extrusionOk="0" h="1174" w="5634">
                  <a:moveTo>
                    <a:pt x="5524" y="0"/>
                  </a:moveTo>
                  <a:cubicBezTo>
                    <a:pt x="5519" y="0"/>
                    <a:pt x="5513" y="1"/>
                    <a:pt x="5508" y="2"/>
                  </a:cubicBezTo>
                  <a:lnTo>
                    <a:pt x="101" y="958"/>
                  </a:lnTo>
                  <a:cubicBezTo>
                    <a:pt x="51" y="970"/>
                    <a:pt x="0" y="1021"/>
                    <a:pt x="13" y="1084"/>
                  </a:cubicBezTo>
                  <a:cubicBezTo>
                    <a:pt x="24" y="1128"/>
                    <a:pt x="66" y="1173"/>
                    <a:pt x="119" y="1173"/>
                  </a:cubicBezTo>
                  <a:cubicBezTo>
                    <a:pt x="125" y="1173"/>
                    <a:pt x="132" y="1173"/>
                    <a:pt x="139" y="1172"/>
                  </a:cubicBezTo>
                  <a:lnTo>
                    <a:pt x="5546" y="216"/>
                  </a:lnTo>
                  <a:cubicBezTo>
                    <a:pt x="5596" y="203"/>
                    <a:pt x="5634" y="153"/>
                    <a:pt x="5634" y="90"/>
                  </a:cubicBezTo>
                  <a:cubicBezTo>
                    <a:pt x="5623" y="45"/>
                    <a:pt x="5571" y="0"/>
                    <a:pt x="5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6"/>
            <p:cNvSpPr/>
            <p:nvPr/>
          </p:nvSpPr>
          <p:spPr>
            <a:xfrm>
              <a:off x="5441600" y="3603800"/>
              <a:ext cx="140850" cy="29350"/>
            </a:xfrm>
            <a:custGeom>
              <a:rect b="b" l="l" r="r" t="t"/>
              <a:pathLst>
                <a:path extrusionOk="0" h="1174" w="5634">
                  <a:moveTo>
                    <a:pt x="119" y="0"/>
                  </a:moveTo>
                  <a:cubicBezTo>
                    <a:pt x="66" y="0"/>
                    <a:pt x="24" y="45"/>
                    <a:pt x="13" y="90"/>
                  </a:cubicBezTo>
                  <a:cubicBezTo>
                    <a:pt x="0" y="153"/>
                    <a:pt x="51" y="203"/>
                    <a:pt x="101" y="216"/>
                  </a:cubicBezTo>
                  <a:lnTo>
                    <a:pt x="5508" y="1172"/>
                  </a:lnTo>
                  <a:cubicBezTo>
                    <a:pt x="5513" y="1173"/>
                    <a:pt x="5519" y="1173"/>
                    <a:pt x="5524" y="1173"/>
                  </a:cubicBezTo>
                  <a:cubicBezTo>
                    <a:pt x="5571" y="1173"/>
                    <a:pt x="5623" y="1128"/>
                    <a:pt x="5634" y="1084"/>
                  </a:cubicBezTo>
                  <a:cubicBezTo>
                    <a:pt x="5634" y="1021"/>
                    <a:pt x="5596" y="970"/>
                    <a:pt x="5546" y="958"/>
                  </a:cubicBezTo>
                  <a:lnTo>
                    <a:pt x="139" y="2"/>
                  </a:lnTo>
                  <a:cubicBezTo>
                    <a:pt x="132" y="1"/>
                    <a:pt x="125" y="0"/>
                    <a:pt x="1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6"/>
            <p:cNvSpPr/>
            <p:nvPr/>
          </p:nvSpPr>
          <p:spPr>
            <a:xfrm>
              <a:off x="5449775" y="3581525"/>
              <a:ext cx="124825" cy="73900"/>
            </a:xfrm>
            <a:custGeom>
              <a:rect b="b" l="l" r="r" t="t"/>
              <a:pathLst>
                <a:path extrusionOk="0" h="2956" w="4993">
                  <a:moveTo>
                    <a:pt x="123" y="0"/>
                  </a:moveTo>
                  <a:cubicBezTo>
                    <a:pt x="87" y="0"/>
                    <a:pt x="50" y="17"/>
                    <a:pt x="25" y="51"/>
                  </a:cubicBezTo>
                  <a:cubicBezTo>
                    <a:pt x="0" y="101"/>
                    <a:pt x="13" y="164"/>
                    <a:pt x="63" y="201"/>
                  </a:cubicBezTo>
                  <a:lnTo>
                    <a:pt x="4816" y="2943"/>
                  </a:lnTo>
                  <a:cubicBezTo>
                    <a:pt x="4833" y="2951"/>
                    <a:pt x="4851" y="2955"/>
                    <a:pt x="4869" y="2955"/>
                  </a:cubicBezTo>
                  <a:cubicBezTo>
                    <a:pt x="4906" y="2955"/>
                    <a:pt x="4942" y="2939"/>
                    <a:pt x="4967" y="2905"/>
                  </a:cubicBezTo>
                  <a:cubicBezTo>
                    <a:pt x="4992" y="2855"/>
                    <a:pt x="4980" y="2792"/>
                    <a:pt x="4930" y="2754"/>
                  </a:cubicBezTo>
                  <a:lnTo>
                    <a:pt x="176" y="13"/>
                  </a:lnTo>
                  <a:cubicBezTo>
                    <a:pt x="159" y="4"/>
                    <a:pt x="141" y="0"/>
                    <a:pt x="1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6"/>
            <p:cNvSpPr/>
            <p:nvPr/>
          </p:nvSpPr>
          <p:spPr>
            <a:xfrm>
              <a:off x="5465175" y="3563250"/>
              <a:ext cx="94025" cy="110450"/>
            </a:xfrm>
            <a:custGeom>
              <a:rect b="b" l="l" r="r" t="t"/>
              <a:pathLst>
                <a:path extrusionOk="0" h="4418" w="3761">
                  <a:moveTo>
                    <a:pt x="120" y="0"/>
                  </a:moveTo>
                  <a:cubicBezTo>
                    <a:pt x="94" y="0"/>
                    <a:pt x="68" y="10"/>
                    <a:pt x="51" y="27"/>
                  </a:cubicBezTo>
                  <a:cubicBezTo>
                    <a:pt x="0" y="65"/>
                    <a:pt x="0" y="128"/>
                    <a:pt x="38" y="178"/>
                  </a:cubicBezTo>
                  <a:lnTo>
                    <a:pt x="3559" y="4378"/>
                  </a:lnTo>
                  <a:cubicBezTo>
                    <a:pt x="3579" y="4405"/>
                    <a:pt x="3607" y="4417"/>
                    <a:pt x="3636" y="4417"/>
                  </a:cubicBezTo>
                  <a:cubicBezTo>
                    <a:pt x="3661" y="4417"/>
                    <a:pt x="3687" y="4408"/>
                    <a:pt x="3710" y="4391"/>
                  </a:cubicBezTo>
                  <a:cubicBezTo>
                    <a:pt x="3760" y="4353"/>
                    <a:pt x="3760" y="4290"/>
                    <a:pt x="3723" y="4240"/>
                  </a:cubicBezTo>
                  <a:lnTo>
                    <a:pt x="202" y="40"/>
                  </a:lnTo>
                  <a:cubicBezTo>
                    <a:pt x="181" y="13"/>
                    <a:pt x="150" y="0"/>
                    <a:pt x="1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6"/>
            <p:cNvSpPr/>
            <p:nvPr/>
          </p:nvSpPr>
          <p:spPr>
            <a:xfrm>
              <a:off x="5457300" y="3563600"/>
              <a:ext cx="109450" cy="109750"/>
            </a:xfrm>
            <a:custGeom>
              <a:rect b="b" l="l" r="r" t="t"/>
              <a:pathLst>
                <a:path extrusionOk="0" h="4390" w="4378">
                  <a:moveTo>
                    <a:pt x="2189" y="4389"/>
                  </a:moveTo>
                  <a:cubicBezTo>
                    <a:pt x="3396" y="4389"/>
                    <a:pt x="4377" y="3396"/>
                    <a:pt x="4377" y="2201"/>
                  </a:cubicBezTo>
                  <a:cubicBezTo>
                    <a:pt x="4377" y="994"/>
                    <a:pt x="3396" y="1"/>
                    <a:pt x="2189" y="1"/>
                  </a:cubicBezTo>
                  <a:cubicBezTo>
                    <a:pt x="994" y="1"/>
                    <a:pt x="1" y="994"/>
                    <a:pt x="1" y="2201"/>
                  </a:cubicBezTo>
                  <a:cubicBezTo>
                    <a:pt x="1" y="3396"/>
                    <a:pt x="994" y="4389"/>
                    <a:pt x="2189" y="43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6"/>
            <p:cNvSpPr/>
            <p:nvPr/>
          </p:nvSpPr>
          <p:spPr>
            <a:xfrm>
              <a:off x="5509175" y="3551425"/>
              <a:ext cx="29575" cy="69650"/>
            </a:xfrm>
            <a:custGeom>
              <a:rect b="b" l="l" r="r" t="t"/>
              <a:pathLst>
                <a:path extrusionOk="0" h="2786" w="1183">
                  <a:moveTo>
                    <a:pt x="1049" y="0"/>
                  </a:moveTo>
                  <a:cubicBezTo>
                    <a:pt x="1008" y="0"/>
                    <a:pt x="975" y="26"/>
                    <a:pt x="957" y="73"/>
                  </a:cubicBezTo>
                  <a:lnTo>
                    <a:pt x="13" y="2650"/>
                  </a:lnTo>
                  <a:cubicBezTo>
                    <a:pt x="1" y="2701"/>
                    <a:pt x="26" y="2764"/>
                    <a:pt x="89" y="2776"/>
                  </a:cubicBezTo>
                  <a:cubicBezTo>
                    <a:pt x="102" y="2783"/>
                    <a:pt x="116" y="2786"/>
                    <a:pt x="129" y="2786"/>
                  </a:cubicBezTo>
                  <a:cubicBezTo>
                    <a:pt x="168" y="2786"/>
                    <a:pt x="205" y="2760"/>
                    <a:pt x="215" y="2713"/>
                  </a:cubicBezTo>
                  <a:lnTo>
                    <a:pt x="1158" y="135"/>
                  </a:lnTo>
                  <a:cubicBezTo>
                    <a:pt x="1183" y="85"/>
                    <a:pt x="1145" y="22"/>
                    <a:pt x="1095" y="10"/>
                  </a:cubicBezTo>
                  <a:cubicBezTo>
                    <a:pt x="1079" y="3"/>
                    <a:pt x="1063" y="0"/>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6"/>
            <p:cNvSpPr/>
            <p:nvPr/>
          </p:nvSpPr>
          <p:spPr>
            <a:xfrm>
              <a:off x="5474600" y="3580900"/>
              <a:ext cx="75150" cy="75150"/>
            </a:xfrm>
            <a:custGeom>
              <a:rect b="b" l="l" r="r" t="t"/>
              <a:pathLst>
                <a:path extrusionOk="0" h="3006" w="3006">
                  <a:moveTo>
                    <a:pt x="1497" y="3005"/>
                  </a:moveTo>
                  <a:cubicBezTo>
                    <a:pt x="2327" y="3005"/>
                    <a:pt x="3006" y="2326"/>
                    <a:pt x="3006" y="1509"/>
                  </a:cubicBezTo>
                  <a:cubicBezTo>
                    <a:pt x="3006" y="679"/>
                    <a:pt x="2327" y="0"/>
                    <a:pt x="1497" y="0"/>
                  </a:cubicBezTo>
                  <a:cubicBezTo>
                    <a:pt x="680" y="0"/>
                    <a:pt x="1" y="679"/>
                    <a:pt x="1" y="1509"/>
                  </a:cubicBezTo>
                  <a:cubicBezTo>
                    <a:pt x="1" y="2326"/>
                    <a:pt x="680" y="3005"/>
                    <a:pt x="1497" y="300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8" name="Google Shape;998;p26"/>
          <p:cNvSpPr/>
          <p:nvPr/>
        </p:nvSpPr>
        <p:spPr>
          <a:xfrm>
            <a:off x="2732472" y="9107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6"/>
          <p:cNvSpPr/>
          <p:nvPr/>
        </p:nvSpPr>
        <p:spPr>
          <a:xfrm>
            <a:off x="2848422" y="17422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0" name="Google Shape;1000;p26"/>
          <p:cNvGrpSpPr/>
          <p:nvPr/>
        </p:nvGrpSpPr>
        <p:grpSpPr>
          <a:xfrm>
            <a:off x="2333274" y="3410047"/>
            <a:ext cx="877356" cy="877970"/>
            <a:chOff x="6076688" y="1982663"/>
            <a:chExt cx="564797" cy="565193"/>
          </a:xfrm>
        </p:grpSpPr>
        <p:sp>
          <p:nvSpPr>
            <p:cNvPr id="1001" name="Google Shape;1001;p26"/>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6"/>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6"/>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6"/>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5" name="Google Shape;1005;p26"/>
          <p:cNvSpPr/>
          <p:nvPr/>
        </p:nvSpPr>
        <p:spPr>
          <a:xfrm>
            <a:off x="910472" y="5394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dk1"/>
        </a:solidFill>
      </p:bgPr>
    </p:bg>
    <p:spTree>
      <p:nvGrpSpPr>
        <p:cNvPr id="1006" name="Shape 1006"/>
        <p:cNvGrpSpPr/>
        <p:nvPr/>
      </p:nvGrpSpPr>
      <p:grpSpPr>
        <a:xfrm>
          <a:off x="0" y="0"/>
          <a:ext cx="0" cy="0"/>
          <a:chOff x="0" y="0"/>
          <a:chExt cx="0" cy="0"/>
        </a:xfrm>
      </p:grpSpPr>
      <p:grpSp>
        <p:nvGrpSpPr>
          <p:cNvPr id="1007" name="Google Shape;1007;p27"/>
          <p:cNvGrpSpPr/>
          <p:nvPr/>
        </p:nvGrpSpPr>
        <p:grpSpPr>
          <a:xfrm>
            <a:off x="-138170" y="-299471"/>
            <a:ext cx="9864554" cy="5548495"/>
            <a:chOff x="238125" y="822050"/>
            <a:chExt cx="7136850" cy="4051475"/>
          </a:xfrm>
        </p:grpSpPr>
        <p:sp>
          <p:nvSpPr>
            <p:cNvPr id="1008" name="Google Shape;1008;p27"/>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7"/>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7"/>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7"/>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7"/>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7"/>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7"/>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7"/>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7"/>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7"/>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7"/>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7"/>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7"/>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7"/>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7"/>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7"/>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7"/>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7"/>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7"/>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7"/>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7"/>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7"/>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7"/>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7"/>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7"/>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7"/>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7"/>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7"/>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7"/>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7"/>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7"/>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7"/>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7"/>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7"/>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7"/>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7"/>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7"/>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27"/>
          <p:cNvSpPr/>
          <p:nvPr/>
        </p:nvSpPr>
        <p:spPr>
          <a:xfrm>
            <a:off x="2823475" y="1287800"/>
            <a:ext cx="5607300" cy="18438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7"/>
          <p:cNvSpPr/>
          <p:nvPr/>
        </p:nvSpPr>
        <p:spPr>
          <a:xfrm>
            <a:off x="2823475" y="3285700"/>
            <a:ext cx="5607300" cy="5700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7"/>
          <p:cNvSpPr/>
          <p:nvPr/>
        </p:nvSpPr>
        <p:spPr>
          <a:xfrm>
            <a:off x="1083800" y="1230388"/>
            <a:ext cx="1485900" cy="1485900"/>
          </a:xfrm>
          <a:prstGeom prst="ellipse">
            <a:avLst/>
          </a:prstGeom>
          <a:solidFill>
            <a:schemeClr val="accent2"/>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7"/>
          <p:cNvSpPr txBox="1"/>
          <p:nvPr>
            <p:ph type="title"/>
          </p:nvPr>
        </p:nvSpPr>
        <p:spPr>
          <a:xfrm>
            <a:off x="2960575" y="1508800"/>
            <a:ext cx="5333100" cy="136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5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49" name="Google Shape;1049;p27"/>
          <p:cNvSpPr txBox="1"/>
          <p:nvPr>
            <p:ph idx="1" type="subTitle"/>
          </p:nvPr>
        </p:nvSpPr>
        <p:spPr>
          <a:xfrm>
            <a:off x="2973725" y="3331900"/>
            <a:ext cx="5333100" cy="43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50" name="Google Shape;1050;p27"/>
          <p:cNvSpPr txBox="1"/>
          <p:nvPr>
            <p:ph hasCustomPrompt="1" idx="2" type="title"/>
          </p:nvPr>
        </p:nvSpPr>
        <p:spPr>
          <a:xfrm>
            <a:off x="1101050" y="1349650"/>
            <a:ext cx="1433700" cy="12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12000"/>
              <a:buNone/>
              <a:defRPr b="1" sz="100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051" name="Google Shape;1051;p27"/>
          <p:cNvGrpSpPr/>
          <p:nvPr/>
        </p:nvGrpSpPr>
        <p:grpSpPr>
          <a:xfrm>
            <a:off x="789436" y="3066810"/>
            <a:ext cx="1609638" cy="788897"/>
            <a:chOff x="490825" y="1364150"/>
            <a:chExt cx="636850" cy="312150"/>
          </a:xfrm>
        </p:grpSpPr>
        <p:grpSp>
          <p:nvGrpSpPr>
            <p:cNvPr id="1052" name="Google Shape;1052;p27"/>
            <p:cNvGrpSpPr/>
            <p:nvPr/>
          </p:nvGrpSpPr>
          <p:grpSpPr>
            <a:xfrm>
              <a:off x="490825" y="1364150"/>
              <a:ext cx="636850" cy="312150"/>
              <a:chOff x="2858450" y="2652350"/>
              <a:chExt cx="636850" cy="312150"/>
            </a:xfrm>
          </p:grpSpPr>
          <p:sp>
            <p:nvSpPr>
              <p:cNvPr id="1053" name="Google Shape;1053;p27"/>
              <p:cNvSpPr/>
              <p:nvPr/>
            </p:nvSpPr>
            <p:spPr>
              <a:xfrm>
                <a:off x="2858450" y="2756775"/>
                <a:ext cx="636850" cy="207725"/>
              </a:xfrm>
              <a:custGeom>
                <a:rect b="b" l="l" r="r" t="t"/>
                <a:pathLst>
                  <a:path extrusionOk="0" h="8309" w="25474">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7"/>
              <p:cNvSpPr/>
              <p:nvPr/>
            </p:nvSpPr>
            <p:spPr>
              <a:xfrm>
                <a:off x="2983425" y="2652350"/>
                <a:ext cx="443975" cy="104450"/>
              </a:xfrm>
              <a:custGeom>
                <a:rect b="b" l="l" r="r" t="t"/>
                <a:pathLst>
                  <a:path extrusionOk="0" h="4178" w="17759">
                    <a:moveTo>
                      <a:pt x="1" y="0"/>
                    </a:moveTo>
                    <a:lnTo>
                      <a:pt x="17759" y="0"/>
                    </a:lnTo>
                    <a:lnTo>
                      <a:pt x="17759" y="4177"/>
                    </a:lnTo>
                    <a:lnTo>
                      <a:pt x="1" y="4177"/>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27"/>
            <p:cNvGrpSpPr/>
            <p:nvPr/>
          </p:nvGrpSpPr>
          <p:grpSpPr>
            <a:xfrm>
              <a:off x="490825" y="1364425"/>
              <a:ext cx="636850" cy="311600"/>
              <a:chOff x="1721750" y="2408675"/>
              <a:chExt cx="636850" cy="311600"/>
            </a:xfrm>
          </p:grpSpPr>
          <p:sp>
            <p:nvSpPr>
              <p:cNvPr id="1056" name="Google Shape;1056;p27"/>
              <p:cNvSpPr/>
              <p:nvPr/>
            </p:nvSpPr>
            <p:spPr>
              <a:xfrm>
                <a:off x="1721750" y="2616400"/>
                <a:ext cx="443975" cy="103875"/>
              </a:xfrm>
              <a:custGeom>
                <a:rect b="b" l="l" r="r" t="t"/>
                <a:pathLst>
                  <a:path extrusionOk="0" h="4155" w="17759">
                    <a:moveTo>
                      <a:pt x="1" y="4155"/>
                    </a:moveTo>
                    <a:lnTo>
                      <a:pt x="17759" y="4155"/>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7"/>
              <p:cNvSpPr/>
              <p:nvPr/>
            </p:nvSpPr>
            <p:spPr>
              <a:xfrm>
                <a:off x="1721750" y="2616400"/>
                <a:ext cx="443975" cy="14850"/>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7"/>
              <p:cNvSpPr/>
              <p:nvPr/>
            </p:nvSpPr>
            <p:spPr>
              <a:xfrm>
                <a:off x="1758850" y="2616400"/>
                <a:ext cx="19425" cy="103875"/>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7"/>
              <p:cNvSpPr/>
              <p:nvPr/>
            </p:nvSpPr>
            <p:spPr>
              <a:xfrm>
                <a:off x="1817625" y="2616400"/>
                <a:ext cx="19425" cy="103875"/>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7"/>
              <p:cNvSpPr/>
              <p:nvPr/>
            </p:nvSpPr>
            <p:spPr>
              <a:xfrm>
                <a:off x="1875825" y="2616400"/>
                <a:ext cx="19425" cy="103875"/>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7"/>
              <p:cNvSpPr/>
              <p:nvPr/>
            </p:nvSpPr>
            <p:spPr>
              <a:xfrm>
                <a:off x="1934025" y="2616400"/>
                <a:ext cx="19425" cy="103875"/>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7"/>
              <p:cNvSpPr/>
              <p:nvPr/>
            </p:nvSpPr>
            <p:spPr>
              <a:xfrm>
                <a:off x="1992225" y="2616400"/>
                <a:ext cx="19450" cy="103875"/>
              </a:xfrm>
              <a:custGeom>
                <a:rect b="b" l="l" r="r" t="t"/>
                <a:pathLst>
                  <a:path extrusionOk="0" h="4155" w="778">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7"/>
              <p:cNvSpPr/>
              <p:nvPr/>
            </p:nvSpPr>
            <p:spPr>
              <a:xfrm>
                <a:off x="2050450" y="2616400"/>
                <a:ext cx="19425" cy="103875"/>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7"/>
              <p:cNvSpPr/>
              <p:nvPr/>
            </p:nvSpPr>
            <p:spPr>
              <a:xfrm>
                <a:off x="2109225" y="2616400"/>
                <a:ext cx="18850" cy="103875"/>
              </a:xfrm>
              <a:custGeom>
                <a:rect b="b" l="l" r="r" t="t"/>
                <a:pathLst>
                  <a:path extrusionOk="0" h="4155" w="754">
                    <a:moveTo>
                      <a:pt x="753" y="4155"/>
                    </a:moveTo>
                    <a:lnTo>
                      <a:pt x="0" y="4155"/>
                    </a:lnTo>
                    <a:lnTo>
                      <a:pt x="0" y="0"/>
                    </a:lnTo>
                    <a:lnTo>
                      <a:pt x="753"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7"/>
              <p:cNvSpPr/>
              <p:nvPr/>
            </p:nvSpPr>
            <p:spPr>
              <a:xfrm>
                <a:off x="1892950" y="2616400"/>
                <a:ext cx="243100" cy="103875"/>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7"/>
              <p:cNvSpPr/>
              <p:nvPr/>
            </p:nvSpPr>
            <p:spPr>
              <a:xfrm>
                <a:off x="2074400" y="2616400"/>
                <a:ext cx="61650" cy="103875"/>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7"/>
              <p:cNvSpPr/>
              <p:nvPr/>
            </p:nvSpPr>
            <p:spPr>
              <a:xfrm>
                <a:off x="1914625" y="2512550"/>
                <a:ext cx="443975" cy="103875"/>
              </a:xfrm>
              <a:custGeom>
                <a:rect b="b" l="l" r="r" t="t"/>
                <a:pathLst>
                  <a:path extrusionOk="0" h="4155" w="17759">
                    <a:moveTo>
                      <a:pt x="1" y="4154"/>
                    </a:moveTo>
                    <a:lnTo>
                      <a:pt x="17759" y="4154"/>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7"/>
              <p:cNvSpPr/>
              <p:nvPr/>
            </p:nvSpPr>
            <p:spPr>
              <a:xfrm>
                <a:off x="1914625" y="2512550"/>
                <a:ext cx="443975" cy="14850"/>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7"/>
              <p:cNvSpPr/>
              <p:nvPr/>
            </p:nvSpPr>
            <p:spPr>
              <a:xfrm>
                <a:off x="1951725" y="2512550"/>
                <a:ext cx="19425" cy="103875"/>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7"/>
              <p:cNvSpPr/>
              <p:nvPr/>
            </p:nvSpPr>
            <p:spPr>
              <a:xfrm>
                <a:off x="2010500" y="2512550"/>
                <a:ext cx="18850" cy="103875"/>
              </a:xfrm>
              <a:custGeom>
                <a:rect b="b" l="l" r="r" t="t"/>
                <a:pathLst>
                  <a:path extrusionOk="0" h="4155" w="754">
                    <a:moveTo>
                      <a:pt x="754" y="4154"/>
                    </a:moveTo>
                    <a:lnTo>
                      <a:pt x="0" y="4154"/>
                    </a:lnTo>
                    <a:lnTo>
                      <a:pt x="0" y="0"/>
                    </a:lnTo>
                    <a:lnTo>
                      <a:pt x="754"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7"/>
              <p:cNvSpPr/>
              <p:nvPr/>
            </p:nvSpPr>
            <p:spPr>
              <a:xfrm>
                <a:off x="20687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7"/>
              <p:cNvSpPr/>
              <p:nvPr/>
            </p:nvSpPr>
            <p:spPr>
              <a:xfrm>
                <a:off x="21269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7"/>
              <p:cNvSpPr/>
              <p:nvPr/>
            </p:nvSpPr>
            <p:spPr>
              <a:xfrm>
                <a:off x="2185100" y="2512550"/>
                <a:ext cx="19425" cy="103875"/>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7"/>
              <p:cNvSpPr/>
              <p:nvPr/>
            </p:nvSpPr>
            <p:spPr>
              <a:xfrm>
                <a:off x="2243325" y="2512550"/>
                <a:ext cx="19425" cy="103875"/>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7"/>
              <p:cNvSpPr/>
              <p:nvPr/>
            </p:nvSpPr>
            <p:spPr>
              <a:xfrm>
                <a:off x="2302100" y="2512550"/>
                <a:ext cx="18850" cy="103875"/>
              </a:xfrm>
              <a:custGeom>
                <a:rect b="b" l="l" r="r" t="t"/>
                <a:pathLst>
                  <a:path extrusionOk="0" h="4155" w="754">
                    <a:moveTo>
                      <a:pt x="753" y="4154"/>
                    </a:moveTo>
                    <a:lnTo>
                      <a:pt x="0" y="4154"/>
                    </a:lnTo>
                    <a:lnTo>
                      <a:pt x="0" y="0"/>
                    </a:lnTo>
                    <a:lnTo>
                      <a:pt x="753"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7"/>
              <p:cNvSpPr/>
              <p:nvPr/>
            </p:nvSpPr>
            <p:spPr>
              <a:xfrm>
                <a:off x="2085825" y="2512550"/>
                <a:ext cx="243100" cy="103875"/>
              </a:xfrm>
              <a:custGeom>
                <a:rect b="b" l="l" r="r" t="t"/>
                <a:pathLst>
                  <a:path extrusionOk="0" h="4155" w="9724">
                    <a:moveTo>
                      <a:pt x="9724" y="4154"/>
                    </a:moveTo>
                    <a:lnTo>
                      <a:pt x="0" y="4154"/>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7"/>
              <p:cNvSpPr/>
              <p:nvPr/>
            </p:nvSpPr>
            <p:spPr>
              <a:xfrm>
                <a:off x="2267275" y="2512550"/>
                <a:ext cx="61650" cy="103875"/>
              </a:xfrm>
              <a:custGeom>
                <a:rect b="b" l="l" r="r" t="t"/>
                <a:pathLst>
                  <a:path extrusionOk="0" h="4155" w="2466">
                    <a:moveTo>
                      <a:pt x="2466" y="4154"/>
                    </a:moveTo>
                    <a:lnTo>
                      <a:pt x="1" y="4154"/>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7"/>
              <p:cNvSpPr/>
              <p:nvPr/>
            </p:nvSpPr>
            <p:spPr>
              <a:xfrm>
                <a:off x="1846725" y="2408675"/>
                <a:ext cx="443975" cy="103900"/>
              </a:xfrm>
              <a:custGeom>
                <a:rect b="b" l="l" r="r" t="t"/>
                <a:pathLst>
                  <a:path extrusionOk="0" h="4156" w="17759">
                    <a:moveTo>
                      <a:pt x="1" y="4155"/>
                    </a:moveTo>
                    <a:lnTo>
                      <a:pt x="17759" y="4155"/>
                    </a:lnTo>
                    <a:lnTo>
                      <a:pt x="17759" y="1"/>
                    </a:lnTo>
                    <a:lnTo>
                      <a:pt x="1"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7"/>
              <p:cNvSpPr/>
              <p:nvPr/>
            </p:nvSpPr>
            <p:spPr>
              <a:xfrm>
                <a:off x="1846725" y="2408675"/>
                <a:ext cx="443975" cy="14875"/>
              </a:xfrm>
              <a:custGeom>
                <a:rect b="b" l="l" r="r" t="t"/>
                <a:pathLst>
                  <a:path extrusionOk="0" h="595" w="17759">
                    <a:moveTo>
                      <a:pt x="1" y="1"/>
                    </a:moveTo>
                    <a:lnTo>
                      <a:pt x="1" y="594"/>
                    </a:lnTo>
                    <a:lnTo>
                      <a:pt x="17759" y="594"/>
                    </a:lnTo>
                    <a:lnTo>
                      <a:pt x="17759"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7"/>
              <p:cNvSpPr/>
              <p:nvPr/>
            </p:nvSpPr>
            <p:spPr>
              <a:xfrm>
                <a:off x="1883825"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7"/>
              <p:cNvSpPr/>
              <p:nvPr/>
            </p:nvSpPr>
            <p:spPr>
              <a:xfrm>
                <a:off x="1942600" y="2408675"/>
                <a:ext cx="18850" cy="103900"/>
              </a:xfrm>
              <a:custGeom>
                <a:rect b="b" l="l" r="r" t="t"/>
                <a:pathLst>
                  <a:path extrusionOk="0" h="4156" w="754">
                    <a:moveTo>
                      <a:pt x="753" y="4155"/>
                    </a:moveTo>
                    <a:lnTo>
                      <a:pt x="0" y="4155"/>
                    </a:lnTo>
                    <a:lnTo>
                      <a:pt x="0" y="1"/>
                    </a:lnTo>
                    <a:lnTo>
                      <a:pt x="753"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7"/>
              <p:cNvSpPr/>
              <p:nvPr/>
            </p:nvSpPr>
            <p:spPr>
              <a:xfrm>
                <a:off x="2000800"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7"/>
              <p:cNvSpPr/>
              <p:nvPr/>
            </p:nvSpPr>
            <p:spPr>
              <a:xfrm>
                <a:off x="20590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7"/>
              <p:cNvSpPr/>
              <p:nvPr/>
            </p:nvSpPr>
            <p:spPr>
              <a:xfrm>
                <a:off x="21172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7"/>
              <p:cNvSpPr/>
              <p:nvPr/>
            </p:nvSpPr>
            <p:spPr>
              <a:xfrm>
                <a:off x="2175400" y="2408675"/>
                <a:ext cx="19425" cy="103900"/>
              </a:xfrm>
              <a:custGeom>
                <a:rect b="b" l="l" r="r" t="t"/>
                <a:pathLst>
                  <a:path extrusionOk="0" h="4156" w="777">
                    <a:moveTo>
                      <a:pt x="777" y="4155"/>
                    </a:moveTo>
                    <a:lnTo>
                      <a:pt x="1" y="4155"/>
                    </a:lnTo>
                    <a:lnTo>
                      <a:pt x="1" y="1"/>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7"/>
              <p:cNvSpPr/>
              <p:nvPr/>
            </p:nvSpPr>
            <p:spPr>
              <a:xfrm>
                <a:off x="2233625" y="2408675"/>
                <a:ext cx="19425" cy="103900"/>
              </a:xfrm>
              <a:custGeom>
                <a:rect b="b" l="l" r="r" t="t"/>
                <a:pathLst>
                  <a:path extrusionOk="0" h="4156" w="777">
                    <a:moveTo>
                      <a:pt x="776" y="4155"/>
                    </a:moveTo>
                    <a:lnTo>
                      <a:pt x="0" y="4155"/>
                    </a:lnTo>
                    <a:lnTo>
                      <a:pt x="0" y="1"/>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7"/>
              <p:cNvSpPr/>
              <p:nvPr/>
            </p:nvSpPr>
            <p:spPr>
              <a:xfrm>
                <a:off x="2017925" y="2408675"/>
                <a:ext cx="243100" cy="103900"/>
              </a:xfrm>
              <a:custGeom>
                <a:rect b="b" l="l" r="r" t="t"/>
                <a:pathLst>
                  <a:path extrusionOk="0" h="4156" w="9724">
                    <a:moveTo>
                      <a:pt x="9724" y="4155"/>
                    </a:moveTo>
                    <a:lnTo>
                      <a:pt x="0" y="4155"/>
                    </a:lnTo>
                    <a:lnTo>
                      <a:pt x="0" y="1"/>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7"/>
              <p:cNvSpPr/>
              <p:nvPr/>
            </p:nvSpPr>
            <p:spPr>
              <a:xfrm>
                <a:off x="2198800" y="2408675"/>
                <a:ext cx="62225" cy="103900"/>
              </a:xfrm>
              <a:custGeom>
                <a:rect b="b" l="l" r="r" t="t"/>
                <a:pathLst>
                  <a:path extrusionOk="0" h="4156" w="2489">
                    <a:moveTo>
                      <a:pt x="2489" y="4155"/>
                    </a:moveTo>
                    <a:lnTo>
                      <a:pt x="1" y="4155"/>
                    </a:lnTo>
                    <a:lnTo>
                      <a:pt x="1" y="1"/>
                    </a:lnTo>
                    <a:lnTo>
                      <a:pt x="2489"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9" name="Google Shape;1089;p27"/>
          <p:cNvSpPr/>
          <p:nvPr/>
        </p:nvSpPr>
        <p:spPr>
          <a:xfrm>
            <a:off x="713197" y="24795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7"/>
          <p:cNvSpPr/>
          <p:nvPr/>
        </p:nvSpPr>
        <p:spPr>
          <a:xfrm>
            <a:off x="2332047" y="38556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3">
    <p:bg>
      <p:bgPr>
        <a:solidFill>
          <a:schemeClr val="dk1"/>
        </a:solidFill>
      </p:bgPr>
    </p:bg>
    <p:spTree>
      <p:nvGrpSpPr>
        <p:cNvPr id="1091" name="Shape 1091"/>
        <p:cNvGrpSpPr/>
        <p:nvPr/>
      </p:nvGrpSpPr>
      <p:grpSpPr>
        <a:xfrm>
          <a:off x="0" y="0"/>
          <a:ext cx="0" cy="0"/>
          <a:chOff x="0" y="0"/>
          <a:chExt cx="0" cy="0"/>
        </a:xfrm>
      </p:grpSpPr>
      <p:grpSp>
        <p:nvGrpSpPr>
          <p:cNvPr id="1092" name="Google Shape;1092;p28"/>
          <p:cNvGrpSpPr/>
          <p:nvPr/>
        </p:nvGrpSpPr>
        <p:grpSpPr>
          <a:xfrm>
            <a:off x="-138170" y="-299471"/>
            <a:ext cx="9864554" cy="5548495"/>
            <a:chOff x="238125" y="822050"/>
            <a:chExt cx="7136850" cy="4051475"/>
          </a:xfrm>
        </p:grpSpPr>
        <p:sp>
          <p:nvSpPr>
            <p:cNvPr id="1093" name="Google Shape;1093;p28"/>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8"/>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8"/>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8"/>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8"/>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8"/>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8"/>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8"/>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8"/>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8"/>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8"/>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8"/>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8"/>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8"/>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8"/>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8"/>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8"/>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8"/>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8"/>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8"/>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8"/>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8"/>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8"/>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8"/>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8"/>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8"/>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8"/>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8"/>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8"/>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8"/>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8"/>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8"/>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8"/>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8"/>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8"/>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8"/>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8"/>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0" name="Google Shape;1130;p28"/>
          <p:cNvSpPr txBox="1"/>
          <p:nvPr>
            <p:ph type="title"/>
          </p:nvPr>
        </p:nvSpPr>
        <p:spPr>
          <a:xfrm>
            <a:off x="761200" y="2271800"/>
            <a:ext cx="5524500" cy="12474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55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1" name="Google Shape;1131;p28"/>
          <p:cNvSpPr txBox="1"/>
          <p:nvPr>
            <p:ph idx="1" type="subTitle"/>
          </p:nvPr>
        </p:nvSpPr>
        <p:spPr>
          <a:xfrm>
            <a:off x="761200" y="4034350"/>
            <a:ext cx="5524500" cy="44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32" name="Google Shape;1132;p28"/>
          <p:cNvSpPr txBox="1"/>
          <p:nvPr>
            <p:ph hasCustomPrompt="1" idx="2" type="title"/>
          </p:nvPr>
        </p:nvSpPr>
        <p:spPr>
          <a:xfrm>
            <a:off x="812975" y="748825"/>
            <a:ext cx="1286400" cy="12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b="1" sz="100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133" name="Google Shape;1133;p28"/>
          <p:cNvGrpSpPr/>
          <p:nvPr/>
        </p:nvGrpSpPr>
        <p:grpSpPr>
          <a:xfrm>
            <a:off x="6702827" y="2578710"/>
            <a:ext cx="1565411" cy="1970086"/>
            <a:chOff x="7667575" y="2133515"/>
            <a:chExt cx="359600" cy="452550"/>
          </a:xfrm>
        </p:grpSpPr>
        <p:sp>
          <p:nvSpPr>
            <p:cNvPr id="1134" name="Google Shape;1134;p28"/>
            <p:cNvSpPr/>
            <p:nvPr/>
          </p:nvSpPr>
          <p:spPr>
            <a:xfrm>
              <a:off x="7667950" y="2133515"/>
              <a:ext cx="359225" cy="452550"/>
            </a:xfrm>
            <a:custGeom>
              <a:rect b="b" l="l" r="r" t="t"/>
              <a:pathLst>
                <a:path extrusionOk="0" h="18102" w="14369">
                  <a:moveTo>
                    <a:pt x="7214" y="0"/>
                  </a:moveTo>
                  <a:cubicBezTo>
                    <a:pt x="7095" y="0"/>
                    <a:pt x="7005" y="90"/>
                    <a:pt x="6990" y="194"/>
                  </a:cubicBezTo>
                  <a:lnTo>
                    <a:pt x="1420" y="194"/>
                  </a:lnTo>
                  <a:lnTo>
                    <a:pt x="1420" y="7423"/>
                  </a:lnTo>
                  <a:lnTo>
                    <a:pt x="6990" y="7423"/>
                  </a:lnTo>
                  <a:lnTo>
                    <a:pt x="6990" y="7438"/>
                  </a:lnTo>
                  <a:lnTo>
                    <a:pt x="449" y="7438"/>
                  </a:lnTo>
                  <a:lnTo>
                    <a:pt x="449" y="9962"/>
                  </a:lnTo>
                  <a:lnTo>
                    <a:pt x="285" y="9962"/>
                  </a:lnTo>
                  <a:cubicBezTo>
                    <a:pt x="135" y="9962"/>
                    <a:pt x="1" y="10081"/>
                    <a:pt x="1" y="10245"/>
                  </a:cubicBezTo>
                  <a:cubicBezTo>
                    <a:pt x="1" y="10395"/>
                    <a:pt x="135" y="10514"/>
                    <a:pt x="285" y="10514"/>
                  </a:cubicBezTo>
                  <a:lnTo>
                    <a:pt x="449" y="10514"/>
                  </a:lnTo>
                  <a:lnTo>
                    <a:pt x="449" y="17549"/>
                  </a:lnTo>
                  <a:lnTo>
                    <a:pt x="6990" y="17549"/>
                  </a:lnTo>
                  <a:lnTo>
                    <a:pt x="6990" y="17892"/>
                  </a:lnTo>
                  <a:cubicBezTo>
                    <a:pt x="6990" y="17997"/>
                    <a:pt x="7095" y="18101"/>
                    <a:pt x="7214" y="18101"/>
                  </a:cubicBezTo>
                  <a:cubicBezTo>
                    <a:pt x="7334" y="18101"/>
                    <a:pt x="7424" y="17997"/>
                    <a:pt x="7424" y="17892"/>
                  </a:cubicBezTo>
                  <a:lnTo>
                    <a:pt x="7424" y="17549"/>
                  </a:lnTo>
                  <a:lnTo>
                    <a:pt x="13905" y="17549"/>
                  </a:lnTo>
                  <a:lnTo>
                    <a:pt x="13905" y="10514"/>
                  </a:lnTo>
                  <a:lnTo>
                    <a:pt x="14085" y="10514"/>
                  </a:lnTo>
                  <a:cubicBezTo>
                    <a:pt x="14249" y="10514"/>
                    <a:pt x="14368" y="10395"/>
                    <a:pt x="14368" y="10245"/>
                  </a:cubicBezTo>
                  <a:cubicBezTo>
                    <a:pt x="14368" y="10081"/>
                    <a:pt x="14249" y="9962"/>
                    <a:pt x="14085" y="9962"/>
                  </a:cubicBezTo>
                  <a:lnTo>
                    <a:pt x="13905" y="9962"/>
                  </a:lnTo>
                  <a:lnTo>
                    <a:pt x="13905" y="7438"/>
                  </a:lnTo>
                  <a:lnTo>
                    <a:pt x="7424" y="7438"/>
                  </a:lnTo>
                  <a:lnTo>
                    <a:pt x="7424" y="7423"/>
                  </a:lnTo>
                  <a:lnTo>
                    <a:pt x="12307" y="7423"/>
                  </a:lnTo>
                  <a:lnTo>
                    <a:pt x="12307" y="194"/>
                  </a:lnTo>
                  <a:lnTo>
                    <a:pt x="7424" y="194"/>
                  </a:lnTo>
                  <a:cubicBezTo>
                    <a:pt x="7409" y="90"/>
                    <a:pt x="7319" y="0"/>
                    <a:pt x="7214" y="0"/>
                  </a:cubicBezTo>
                  <a:close/>
                </a:path>
              </a:pathLst>
            </a:custGeom>
            <a:solidFill>
              <a:srgbClr val="FFFFFF"/>
            </a:solidFill>
            <a:ln cap="flat" cmpd="sng" w="2286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8"/>
            <p:cNvSpPr/>
            <p:nvPr/>
          </p:nvSpPr>
          <p:spPr>
            <a:xfrm>
              <a:off x="7678775" y="2319625"/>
              <a:ext cx="336075" cy="252425"/>
            </a:xfrm>
            <a:custGeom>
              <a:rect b="b" l="l" r="r" t="t"/>
              <a:pathLst>
                <a:path extrusionOk="0" h="10097" w="13443">
                  <a:moveTo>
                    <a:pt x="1" y="1"/>
                  </a:moveTo>
                  <a:lnTo>
                    <a:pt x="1" y="10097"/>
                  </a:lnTo>
                  <a:lnTo>
                    <a:pt x="13442" y="10097"/>
                  </a:lnTo>
                  <a:lnTo>
                    <a:pt x="13442" y="1"/>
                  </a:lnTo>
                  <a:close/>
                </a:path>
              </a:pathLst>
            </a:custGeom>
            <a:solidFill>
              <a:srgbClr val="FAA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8"/>
            <p:cNvSpPr/>
            <p:nvPr/>
          </p:nvSpPr>
          <p:spPr>
            <a:xfrm>
              <a:off x="7716875" y="2354350"/>
              <a:ext cx="72825" cy="72850"/>
            </a:xfrm>
            <a:custGeom>
              <a:rect b="b" l="l" r="r" t="t"/>
              <a:pathLst>
                <a:path extrusionOk="0" h="2914" w="2913">
                  <a:moveTo>
                    <a:pt x="0" y="1"/>
                  </a:moveTo>
                  <a:lnTo>
                    <a:pt x="0" y="2913"/>
                  </a:lnTo>
                  <a:lnTo>
                    <a:pt x="2912" y="2913"/>
                  </a:lnTo>
                  <a:lnTo>
                    <a:pt x="2912" y="1"/>
                  </a:lnTo>
                  <a:close/>
                </a:path>
              </a:pathLst>
            </a:custGeom>
            <a:solidFill>
              <a:srgbClr val="6146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8"/>
            <p:cNvSpPr/>
            <p:nvPr/>
          </p:nvSpPr>
          <p:spPr>
            <a:xfrm>
              <a:off x="7829250" y="2478700"/>
              <a:ext cx="147875" cy="19050"/>
            </a:xfrm>
            <a:custGeom>
              <a:rect b="b" l="l" r="r" t="t"/>
              <a:pathLst>
                <a:path extrusionOk="0" h="762" w="5915">
                  <a:moveTo>
                    <a:pt x="1" y="0"/>
                  </a:moveTo>
                  <a:lnTo>
                    <a:pt x="1" y="762"/>
                  </a:lnTo>
                  <a:lnTo>
                    <a:pt x="5915" y="762"/>
                  </a:lnTo>
                  <a:lnTo>
                    <a:pt x="5915" y="0"/>
                  </a:lnTo>
                  <a:close/>
                </a:path>
              </a:pathLst>
            </a:custGeom>
            <a:solidFill>
              <a:srgbClr val="FFC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8"/>
            <p:cNvSpPr/>
            <p:nvPr/>
          </p:nvSpPr>
          <p:spPr>
            <a:xfrm>
              <a:off x="7829250" y="2516400"/>
              <a:ext cx="147875" cy="18700"/>
            </a:xfrm>
            <a:custGeom>
              <a:rect b="b" l="l" r="r" t="t"/>
              <a:pathLst>
                <a:path extrusionOk="0" h="748" w="5915">
                  <a:moveTo>
                    <a:pt x="1" y="1"/>
                  </a:moveTo>
                  <a:lnTo>
                    <a:pt x="1" y="747"/>
                  </a:lnTo>
                  <a:lnTo>
                    <a:pt x="5915" y="747"/>
                  </a:lnTo>
                  <a:lnTo>
                    <a:pt x="5915" y="1"/>
                  </a:lnTo>
                  <a:close/>
                </a:path>
              </a:pathLst>
            </a:custGeom>
            <a:solidFill>
              <a:srgbClr val="FFC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8"/>
            <p:cNvSpPr/>
            <p:nvPr/>
          </p:nvSpPr>
          <p:spPr>
            <a:xfrm>
              <a:off x="7702675" y="2138550"/>
              <a:ext cx="272225" cy="180750"/>
            </a:xfrm>
            <a:custGeom>
              <a:rect b="b" l="l" r="r" t="t"/>
              <a:pathLst>
                <a:path extrusionOk="0" h="7230" w="10889">
                  <a:moveTo>
                    <a:pt x="1" y="1"/>
                  </a:moveTo>
                  <a:lnTo>
                    <a:pt x="1" y="7229"/>
                  </a:lnTo>
                  <a:lnTo>
                    <a:pt x="10888" y="7229"/>
                  </a:lnTo>
                  <a:lnTo>
                    <a:pt x="10888" y="1"/>
                  </a:lnTo>
                  <a:close/>
                </a:path>
              </a:pathLst>
            </a:custGeom>
            <a:solidFill>
              <a:srgbClr val="F28B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8"/>
            <p:cNvSpPr/>
            <p:nvPr/>
          </p:nvSpPr>
          <p:spPr>
            <a:xfrm>
              <a:off x="7726200" y="2185225"/>
              <a:ext cx="98600" cy="14200"/>
            </a:xfrm>
            <a:custGeom>
              <a:rect b="b" l="l" r="r" t="t"/>
              <a:pathLst>
                <a:path extrusionOk="0" h="568" w="3944">
                  <a:moveTo>
                    <a:pt x="1" y="0"/>
                  </a:moveTo>
                  <a:lnTo>
                    <a:pt x="1" y="568"/>
                  </a:lnTo>
                  <a:lnTo>
                    <a:pt x="3943" y="568"/>
                  </a:lnTo>
                  <a:lnTo>
                    <a:pt x="3943" y="0"/>
                  </a:lnTo>
                  <a:close/>
                </a:path>
              </a:pathLst>
            </a:custGeom>
            <a:solidFill>
              <a:srgbClr val="FFC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8"/>
            <p:cNvSpPr/>
            <p:nvPr/>
          </p:nvSpPr>
          <p:spPr>
            <a:xfrm>
              <a:off x="7723575" y="2218075"/>
              <a:ext cx="98975" cy="14225"/>
            </a:xfrm>
            <a:custGeom>
              <a:rect b="b" l="l" r="r" t="t"/>
              <a:pathLst>
                <a:path extrusionOk="0" h="569" w="3959">
                  <a:moveTo>
                    <a:pt x="1" y="1"/>
                  </a:moveTo>
                  <a:lnTo>
                    <a:pt x="1" y="568"/>
                  </a:lnTo>
                  <a:lnTo>
                    <a:pt x="3959" y="568"/>
                  </a:lnTo>
                  <a:lnTo>
                    <a:pt x="3959" y="1"/>
                  </a:lnTo>
                  <a:close/>
                </a:path>
              </a:pathLst>
            </a:custGeom>
            <a:solidFill>
              <a:srgbClr val="FFC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8"/>
            <p:cNvSpPr/>
            <p:nvPr/>
          </p:nvSpPr>
          <p:spPr>
            <a:xfrm>
              <a:off x="7871825" y="2178500"/>
              <a:ext cx="82150" cy="121750"/>
            </a:xfrm>
            <a:custGeom>
              <a:rect b="b" l="l" r="r" t="t"/>
              <a:pathLst>
                <a:path extrusionOk="0" h="4870" w="3286">
                  <a:moveTo>
                    <a:pt x="0" y="1"/>
                  </a:moveTo>
                  <a:lnTo>
                    <a:pt x="0" y="4869"/>
                  </a:lnTo>
                  <a:lnTo>
                    <a:pt x="3286" y="4869"/>
                  </a:lnTo>
                  <a:lnTo>
                    <a:pt x="3286" y="1"/>
                  </a:lnTo>
                  <a:close/>
                </a:path>
              </a:pathLst>
            </a:custGeom>
            <a:solidFill>
              <a:srgbClr val="FFC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8"/>
            <p:cNvSpPr/>
            <p:nvPr/>
          </p:nvSpPr>
          <p:spPr>
            <a:xfrm>
              <a:off x="7842325" y="2133700"/>
              <a:ext cx="10475" cy="452175"/>
            </a:xfrm>
            <a:custGeom>
              <a:rect b="b" l="l" r="r" t="t"/>
              <a:pathLst>
                <a:path extrusionOk="0" h="18087" w="419">
                  <a:moveTo>
                    <a:pt x="209" y="0"/>
                  </a:moveTo>
                  <a:cubicBezTo>
                    <a:pt x="90" y="0"/>
                    <a:pt x="0" y="90"/>
                    <a:pt x="0" y="209"/>
                  </a:cubicBezTo>
                  <a:lnTo>
                    <a:pt x="0" y="17892"/>
                  </a:lnTo>
                  <a:cubicBezTo>
                    <a:pt x="0" y="17997"/>
                    <a:pt x="90" y="18087"/>
                    <a:pt x="209" y="18087"/>
                  </a:cubicBezTo>
                  <a:cubicBezTo>
                    <a:pt x="329" y="18087"/>
                    <a:pt x="418" y="17997"/>
                    <a:pt x="418" y="17892"/>
                  </a:cubicBezTo>
                  <a:lnTo>
                    <a:pt x="418" y="209"/>
                  </a:lnTo>
                  <a:cubicBezTo>
                    <a:pt x="418" y="90"/>
                    <a:pt x="329" y="0"/>
                    <a:pt x="209" y="0"/>
                  </a:cubicBezTo>
                  <a:close/>
                </a:path>
              </a:pathLst>
            </a:custGeom>
            <a:solidFill>
              <a:srgbClr val="FCD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8"/>
            <p:cNvSpPr/>
            <p:nvPr/>
          </p:nvSpPr>
          <p:spPr>
            <a:xfrm>
              <a:off x="7667575" y="2382375"/>
              <a:ext cx="358850" cy="14200"/>
            </a:xfrm>
            <a:custGeom>
              <a:rect b="b" l="l" r="r" t="t"/>
              <a:pathLst>
                <a:path extrusionOk="0" h="568" w="14354">
                  <a:moveTo>
                    <a:pt x="270" y="0"/>
                  </a:moveTo>
                  <a:cubicBezTo>
                    <a:pt x="120" y="0"/>
                    <a:pt x="1" y="134"/>
                    <a:pt x="1" y="284"/>
                  </a:cubicBezTo>
                  <a:cubicBezTo>
                    <a:pt x="1" y="448"/>
                    <a:pt x="120" y="568"/>
                    <a:pt x="270" y="568"/>
                  </a:cubicBezTo>
                  <a:lnTo>
                    <a:pt x="14084" y="568"/>
                  </a:lnTo>
                  <a:cubicBezTo>
                    <a:pt x="14234" y="568"/>
                    <a:pt x="14353" y="448"/>
                    <a:pt x="14353" y="284"/>
                  </a:cubicBezTo>
                  <a:cubicBezTo>
                    <a:pt x="14353" y="134"/>
                    <a:pt x="14234" y="0"/>
                    <a:pt x="14084" y="0"/>
                  </a:cubicBezTo>
                  <a:close/>
                </a:path>
              </a:pathLst>
            </a:custGeom>
            <a:solidFill>
              <a:srgbClr val="FFC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28"/>
          <p:cNvGrpSpPr/>
          <p:nvPr/>
        </p:nvGrpSpPr>
        <p:grpSpPr>
          <a:xfrm>
            <a:off x="6878399" y="1176721"/>
            <a:ext cx="647914" cy="647927"/>
            <a:chOff x="3312800" y="1179225"/>
            <a:chExt cx="473725" cy="473700"/>
          </a:xfrm>
        </p:grpSpPr>
        <p:sp>
          <p:nvSpPr>
            <p:cNvPr id="1146" name="Google Shape;1146;p28"/>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8"/>
            <p:cNvSpPr/>
            <p:nvPr/>
          </p:nvSpPr>
          <p:spPr>
            <a:xfrm>
              <a:off x="3366075" y="1255250"/>
              <a:ext cx="367175" cy="321750"/>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8"/>
            <p:cNvSpPr/>
            <p:nvPr/>
          </p:nvSpPr>
          <p:spPr>
            <a:xfrm>
              <a:off x="3424950" y="1327400"/>
              <a:ext cx="249400" cy="180100"/>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28"/>
          <p:cNvGrpSpPr/>
          <p:nvPr/>
        </p:nvGrpSpPr>
        <p:grpSpPr>
          <a:xfrm rot="-2700000">
            <a:off x="7807957" y="1774722"/>
            <a:ext cx="303286" cy="303337"/>
            <a:chOff x="3312800" y="1179225"/>
            <a:chExt cx="473725" cy="473700"/>
          </a:xfrm>
        </p:grpSpPr>
        <p:sp>
          <p:nvSpPr>
            <p:cNvPr id="1150" name="Google Shape;1150;p28"/>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8"/>
            <p:cNvSpPr/>
            <p:nvPr/>
          </p:nvSpPr>
          <p:spPr>
            <a:xfrm>
              <a:off x="3394319" y="1278762"/>
              <a:ext cx="312099" cy="273488"/>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8"/>
            <p:cNvSpPr/>
            <p:nvPr/>
          </p:nvSpPr>
          <p:spPr>
            <a:xfrm>
              <a:off x="3439806" y="1335618"/>
              <a:ext cx="220794" cy="159443"/>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28"/>
          <p:cNvGrpSpPr/>
          <p:nvPr/>
        </p:nvGrpSpPr>
        <p:grpSpPr>
          <a:xfrm rot="-4500389">
            <a:off x="7899972" y="4089545"/>
            <a:ext cx="506850" cy="506882"/>
            <a:chOff x="3312800" y="1179225"/>
            <a:chExt cx="473725" cy="473700"/>
          </a:xfrm>
        </p:grpSpPr>
        <p:sp>
          <p:nvSpPr>
            <p:cNvPr id="1154" name="Google Shape;1154;p28"/>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8"/>
            <p:cNvSpPr/>
            <p:nvPr/>
          </p:nvSpPr>
          <p:spPr>
            <a:xfrm>
              <a:off x="3366075" y="1255250"/>
              <a:ext cx="367175" cy="321750"/>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8"/>
            <p:cNvSpPr/>
            <p:nvPr/>
          </p:nvSpPr>
          <p:spPr>
            <a:xfrm>
              <a:off x="3424950" y="1327400"/>
              <a:ext cx="249400" cy="180100"/>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28"/>
          <p:cNvSpPr/>
          <p:nvPr/>
        </p:nvSpPr>
        <p:spPr>
          <a:xfrm>
            <a:off x="6333697" y="5394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8"/>
          <p:cNvSpPr/>
          <p:nvPr/>
        </p:nvSpPr>
        <p:spPr>
          <a:xfrm>
            <a:off x="7803722" y="6682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8"/>
          <p:cNvSpPr/>
          <p:nvPr/>
        </p:nvSpPr>
        <p:spPr>
          <a:xfrm>
            <a:off x="713200" y="1992925"/>
            <a:ext cx="5620500" cy="1843800"/>
          </a:xfrm>
          <a:prstGeom prst="roundRect">
            <a:avLst>
              <a:gd fmla="val 16667"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8"/>
          <p:cNvSpPr/>
          <p:nvPr/>
        </p:nvSpPr>
        <p:spPr>
          <a:xfrm>
            <a:off x="713200" y="4000475"/>
            <a:ext cx="5620500" cy="5700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8"/>
          <p:cNvSpPr/>
          <p:nvPr/>
        </p:nvSpPr>
        <p:spPr>
          <a:xfrm>
            <a:off x="713225" y="558813"/>
            <a:ext cx="1485900" cy="1485900"/>
          </a:xfrm>
          <a:prstGeom prst="ellipse">
            <a:avLst/>
          </a:prstGeom>
          <a:solidFill>
            <a:schemeClr val="accent2"/>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lt1"/>
        </a:solidFill>
      </p:bgPr>
    </p:bg>
    <p:spTree>
      <p:nvGrpSpPr>
        <p:cNvPr id="1162" name="Shape 1162"/>
        <p:cNvGrpSpPr/>
        <p:nvPr/>
      </p:nvGrpSpPr>
      <p:grpSpPr>
        <a:xfrm>
          <a:off x="0" y="0"/>
          <a:ext cx="0" cy="0"/>
          <a:chOff x="0" y="0"/>
          <a:chExt cx="0" cy="0"/>
        </a:xfrm>
      </p:grpSpPr>
      <p:grpSp>
        <p:nvGrpSpPr>
          <p:cNvPr id="1163" name="Google Shape;1163;p29"/>
          <p:cNvGrpSpPr/>
          <p:nvPr/>
        </p:nvGrpSpPr>
        <p:grpSpPr>
          <a:xfrm>
            <a:off x="-138170" y="-299471"/>
            <a:ext cx="9864554" cy="5548495"/>
            <a:chOff x="238125" y="822050"/>
            <a:chExt cx="7136850" cy="4051475"/>
          </a:xfrm>
        </p:grpSpPr>
        <p:sp>
          <p:nvSpPr>
            <p:cNvPr id="1164" name="Google Shape;1164;p29"/>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9"/>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9"/>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9"/>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9"/>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9"/>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9"/>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9"/>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9"/>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9"/>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9"/>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9"/>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9"/>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9"/>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9"/>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9"/>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9"/>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9"/>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9"/>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9"/>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9"/>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9"/>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9"/>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9"/>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9"/>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9"/>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9"/>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9"/>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9"/>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9"/>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9"/>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9"/>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9"/>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9"/>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9"/>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9"/>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9"/>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1" name="Google Shape;1201;p29"/>
          <p:cNvSpPr/>
          <p:nvPr/>
        </p:nvSpPr>
        <p:spPr>
          <a:xfrm>
            <a:off x="2119575" y="1069000"/>
            <a:ext cx="6039600" cy="2250000"/>
          </a:xfrm>
          <a:prstGeom prst="roundRect">
            <a:avLst>
              <a:gd fmla="val 4928"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9"/>
          <p:cNvSpPr/>
          <p:nvPr/>
        </p:nvSpPr>
        <p:spPr>
          <a:xfrm>
            <a:off x="2119675" y="3482900"/>
            <a:ext cx="6039600" cy="591600"/>
          </a:xfrm>
          <a:prstGeom prst="roundRect">
            <a:avLst>
              <a:gd fmla="val 16667" name="adj"/>
            </a:avLst>
          </a:prstGeom>
          <a:solidFill>
            <a:schemeClr val="accent1"/>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9"/>
          <p:cNvSpPr txBox="1"/>
          <p:nvPr>
            <p:ph type="title"/>
          </p:nvPr>
        </p:nvSpPr>
        <p:spPr>
          <a:xfrm>
            <a:off x="2332999" y="3512750"/>
            <a:ext cx="5622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500">
                <a:solidFill>
                  <a:schemeClr val="dk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204" name="Google Shape;1204;p29"/>
          <p:cNvSpPr txBox="1"/>
          <p:nvPr>
            <p:ph idx="1" type="subTitle"/>
          </p:nvPr>
        </p:nvSpPr>
        <p:spPr>
          <a:xfrm>
            <a:off x="2325050" y="1473975"/>
            <a:ext cx="56229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solidFill>
                  <a:schemeClr val="dk1"/>
                </a:solidFill>
              </a:defRPr>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1205" name="Google Shape;1205;p29"/>
          <p:cNvGrpSpPr/>
          <p:nvPr/>
        </p:nvGrpSpPr>
        <p:grpSpPr>
          <a:xfrm>
            <a:off x="730240" y="2027983"/>
            <a:ext cx="1967288" cy="2117293"/>
            <a:chOff x="7627750" y="181828"/>
            <a:chExt cx="1196793" cy="1288048"/>
          </a:xfrm>
        </p:grpSpPr>
        <p:sp>
          <p:nvSpPr>
            <p:cNvPr id="1206" name="Google Shape;1206;p29"/>
            <p:cNvSpPr/>
            <p:nvPr/>
          </p:nvSpPr>
          <p:spPr>
            <a:xfrm>
              <a:off x="7627750" y="183417"/>
              <a:ext cx="1196793" cy="1286458"/>
            </a:xfrm>
            <a:custGeom>
              <a:rect b="b" l="l" r="r" t="t"/>
              <a:pathLst>
                <a:path extrusionOk="0" h="43989" w="40916">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7" name="Google Shape;1207;p29"/>
            <p:cNvGrpSpPr/>
            <p:nvPr/>
          </p:nvGrpSpPr>
          <p:grpSpPr>
            <a:xfrm>
              <a:off x="7627838" y="181828"/>
              <a:ext cx="1196383" cy="1286458"/>
              <a:chOff x="-1780025" y="3601513"/>
              <a:chExt cx="1022550" cy="1099725"/>
            </a:xfrm>
          </p:grpSpPr>
          <p:sp>
            <p:nvSpPr>
              <p:cNvPr id="1208" name="Google Shape;1208;p29"/>
              <p:cNvSpPr/>
              <p:nvPr/>
            </p:nvSpPr>
            <p:spPr>
              <a:xfrm>
                <a:off x="-1744050" y="4324388"/>
                <a:ext cx="535375" cy="253225"/>
              </a:xfrm>
              <a:custGeom>
                <a:rect b="b" l="l" r="r" t="t"/>
                <a:pathLst>
                  <a:path extrusionOk="0" h="10129" w="21415">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9"/>
              <p:cNvSpPr/>
              <p:nvPr/>
            </p:nvSpPr>
            <p:spPr>
              <a:xfrm>
                <a:off x="-1744050" y="4399138"/>
                <a:ext cx="535375" cy="52050"/>
              </a:xfrm>
              <a:custGeom>
                <a:rect b="b" l="l" r="r" t="t"/>
                <a:pathLst>
                  <a:path extrusionOk="0" h="2082" w="21415">
                    <a:moveTo>
                      <a:pt x="0" y="2082"/>
                    </a:moveTo>
                    <a:lnTo>
                      <a:pt x="21415" y="2082"/>
                    </a:lnTo>
                    <a:lnTo>
                      <a:pt x="21415" y="0"/>
                    </a:lnTo>
                    <a:lnTo>
                      <a:pt x="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9"/>
              <p:cNvSpPr/>
              <p:nvPr/>
            </p:nvSpPr>
            <p:spPr>
              <a:xfrm>
                <a:off x="-1744050" y="4272363"/>
                <a:ext cx="535375" cy="253200"/>
              </a:xfrm>
              <a:custGeom>
                <a:rect b="b" l="l" r="r" t="t"/>
                <a:pathLst>
                  <a:path extrusionOk="0" h="10128" w="21415">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9"/>
              <p:cNvSpPr/>
              <p:nvPr/>
            </p:nvSpPr>
            <p:spPr>
              <a:xfrm>
                <a:off x="-1709125" y="4296813"/>
                <a:ext cx="465525" cy="204325"/>
              </a:xfrm>
              <a:custGeom>
                <a:rect b="b" l="l" r="r" t="t"/>
                <a:pathLst>
                  <a:path extrusionOk="0" h="8173" w="18621">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9"/>
              <p:cNvSpPr/>
              <p:nvPr/>
            </p:nvSpPr>
            <p:spPr>
              <a:xfrm>
                <a:off x="-1556175" y="4329988"/>
                <a:ext cx="159275" cy="137975"/>
              </a:xfrm>
              <a:custGeom>
                <a:rect b="b" l="l" r="r" t="t"/>
                <a:pathLst>
                  <a:path extrusionOk="0" h="5519" w="6371">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9"/>
              <p:cNvSpPr/>
              <p:nvPr/>
            </p:nvSpPr>
            <p:spPr>
              <a:xfrm>
                <a:off x="-1563850" y="4256988"/>
                <a:ext cx="535725" cy="253225"/>
              </a:xfrm>
              <a:custGeom>
                <a:rect b="b" l="l" r="r" t="t"/>
                <a:pathLst>
                  <a:path extrusionOk="0" h="10129" w="21429">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9"/>
              <p:cNvSpPr/>
              <p:nvPr/>
            </p:nvSpPr>
            <p:spPr>
              <a:xfrm>
                <a:off x="-1563850" y="4331738"/>
                <a:ext cx="535725" cy="52050"/>
              </a:xfrm>
              <a:custGeom>
                <a:rect b="b" l="l" r="r" t="t"/>
                <a:pathLst>
                  <a:path extrusionOk="0" h="2082" w="21429">
                    <a:moveTo>
                      <a:pt x="0" y="2082"/>
                    </a:moveTo>
                    <a:lnTo>
                      <a:pt x="21429" y="2082"/>
                    </a:lnTo>
                    <a:lnTo>
                      <a:pt x="21429" y="0"/>
                    </a:lnTo>
                    <a:lnTo>
                      <a:pt x="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9"/>
              <p:cNvSpPr/>
              <p:nvPr/>
            </p:nvSpPr>
            <p:spPr>
              <a:xfrm>
                <a:off x="-1563850" y="4204963"/>
                <a:ext cx="535725" cy="253200"/>
              </a:xfrm>
              <a:custGeom>
                <a:rect b="b" l="l" r="r" t="t"/>
                <a:pathLst>
                  <a:path extrusionOk="0" h="10128" w="21429">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9"/>
              <p:cNvSpPr/>
              <p:nvPr/>
            </p:nvSpPr>
            <p:spPr>
              <a:xfrm>
                <a:off x="-1528575" y="4229413"/>
                <a:ext cx="465525" cy="204325"/>
              </a:xfrm>
              <a:custGeom>
                <a:rect b="b" l="l" r="r" t="t"/>
                <a:pathLst>
                  <a:path extrusionOk="0" h="8173" w="18621">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9"/>
              <p:cNvSpPr/>
              <p:nvPr/>
            </p:nvSpPr>
            <p:spPr>
              <a:xfrm>
                <a:off x="-1375625" y="4262588"/>
                <a:ext cx="159275" cy="137975"/>
              </a:xfrm>
              <a:custGeom>
                <a:rect b="b" l="l" r="r" t="t"/>
                <a:pathLst>
                  <a:path extrusionOk="0" h="5519" w="6371">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9"/>
              <p:cNvSpPr/>
              <p:nvPr/>
            </p:nvSpPr>
            <p:spPr>
              <a:xfrm>
                <a:off x="-1780025" y="4147688"/>
                <a:ext cx="535375" cy="253550"/>
              </a:xfrm>
              <a:custGeom>
                <a:rect b="b" l="l" r="r" t="t"/>
                <a:pathLst>
                  <a:path extrusionOk="0" h="10142" w="21415">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9"/>
              <p:cNvSpPr/>
              <p:nvPr/>
            </p:nvSpPr>
            <p:spPr>
              <a:xfrm>
                <a:off x="-1780025" y="4222413"/>
                <a:ext cx="535375" cy="52075"/>
              </a:xfrm>
              <a:custGeom>
                <a:rect b="b" l="l" r="r" t="t"/>
                <a:pathLst>
                  <a:path extrusionOk="0" h="2083" w="21415">
                    <a:moveTo>
                      <a:pt x="0" y="2082"/>
                    </a:moveTo>
                    <a:lnTo>
                      <a:pt x="21415" y="2082"/>
                    </a:lnTo>
                    <a:lnTo>
                      <a:pt x="21415"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9"/>
              <p:cNvSpPr/>
              <p:nvPr/>
            </p:nvSpPr>
            <p:spPr>
              <a:xfrm>
                <a:off x="-1780025" y="4095663"/>
                <a:ext cx="535375" cy="253550"/>
              </a:xfrm>
              <a:custGeom>
                <a:rect b="b" l="l" r="r" t="t"/>
                <a:pathLst>
                  <a:path extrusionOk="0" h="10142" w="21415">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9"/>
              <p:cNvSpPr/>
              <p:nvPr/>
            </p:nvSpPr>
            <p:spPr>
              <a:xfrm>
                <a:off x="-1745100" y="4120438"/>
                <a:ext cx="465525" cy="203975"/>
              </a:xfrm>
              <a:custGeom>
                <a:rect b="b" l="l" r="r" t="t"/>
                <a:pathLst>
                  <a:path extrusionOk="0" h="8159" w="18621">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9"/>
              <p:cNvSpPr/>
              <p:nvPr/>
            </p:nvSpPr>
            <p:spPr>
              <a:xfrm>
                <a:off x="-1591800" y="4153613"/>
                <a:ext cx="158925" cy="137625"/>
              </a:xfrm>
              <a:custGeom>
                <a:rect b="b" l="l" r="r" t="t"/>
                <a:pathLst>
                  <a:path extrusionOk="0" h="5505" w="6357">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9"/>
              <p:cNvSpPr/>
              <p:nvPr/>
            </p:nvSpPr>
            <p:spPr>
              <a:xfrm>
                <a:off x="-1588650" y="4055838"/>
                <a:ext cx="535725" cy="253575"/>
              </a:xfrm>
              <a:custGeom>
                <a:rect b="b" l="l" r="r" t="t"/>
                <a:pathLst>
                  <a:path extrusionOk="0" h="10143" w="21429">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9"/>
              <p:cNvSpPr/>
              <p:nvPr/>
            </p:nvSpPr>
            <p:spPr>
              <a:xfrm>
                <a:off x="-1588650" y="4130588"/>
                <a:ext cx="535725" cy="52050"/>
              </a:xfrm>
              <a:custGeom>
                <a:rect b="b" l="l" r="r" t="t"/>
                <a:pathLst>
                  <a:path extrusionOk="0" h="2082" w="21429">
                    <a:moveTo>
                      <a:pt x="0" y="2081"/>
                    </a:moveTo>
                    <a:lnTo>
                      <a:pt x="21429" y="2081"/>
                    </a:lnTo>
                    <a:lnTo>
                      <a:pt x="21429" y="0"/>
                    </a:lnTo>
                    <a:lnTo>
                      <a:pt x="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9"/>
              <p:cNvSpPr/>
              <p:nvPr/>
            </p:nvSpPr>
            <p:spPr>
              <a:xfrm>
                <a:off x="-1588650" y="4003813"/>
                <a:ext cx="535725" cy="253200"/>
              </a:xfrm>
              <a:custGeom>
                <a:rect b="b" l="l" r="r" t="t"/>
                <a:pathLst>
                  <a:path extrusionOk="0" h="10128" w="21429">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9"/>
              <p:cNvSpPr/>
              <p:nvPr/>
            </p:nvSpPr>
            <p:spPr>
              <a:xfrm>
                <a:off x="-1553375" y="4028263"/>
                <a:ext cx="465175" cy="204300"/>
              </a:xfrm>
              <a:custGeom>
                <a:rect b="b" l="l" r="r" t="t"/>
                <a:pathLst>
                  <a:path extrusionOk="0" h="8172" w="18607">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9"/>
              <p:cNvSpPr/>
              <p:nvPr/>
            </p:nvSpPr>
            <p:spPr>
              <a:xfrm>
                <a:off x="-1400425" y="4061788"/>
                <a:ext cx="159275" cy="137600"/>
              </a:xfrm>
              <a:custGeom>
                <a:rect b="b" l="l" r="r" t="t"/>
                <a:pathLst>
                  <a:path extrusionOk="0" h="5504" w="6371">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9"/>
              <p:cNvSpPr/>
              <p:nvPr/>
            </p:nvSpPr>
            <p:spPr>
              <a:xfrm>
                <a:off x="-1670725" y="3963988"/>
                <a:ext cx="535400" cy="253225"/>
              </a:xfrm>
              <a:custGeom>
                <a:rect b="b" l="l" r="r" t="t"/>
                <a:pathLst>
                  <a:path extrusionOk="0" h="10129" w="21416">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9"/>
              <p:cNvSpPr/>
              <p:nvPr/>
            </p:nvSpPr>
            <p:spPr>
              <a:xfrm>
                <a:off x="-1670725" y="4038388"/>
                <a:ext cx="535400" cy="52050"/>
              </a:xfrm>
              <a:custGeom>
                <a:rect b="b" l="l" r="r" t="t"/>
                <a:pathLst>
                  <a:path extrusionOk="0" h="2082" w="21416">
                    <a:moveTo>
                      <a:pt x="1" y="2082"/>
                    </a:moveTo>
                    <a:lnTo>
                      <a:pt x="21415" y="2082"/>
                    </a:lnTo>
                    <a:lnTo>
                      <a:pt x="21415" y="0"/>
                    </a:lnTo>
                    <a:lnTo>
                      <a:pt x="1"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9"/>
              <p:cNvSpPr/>
              <p:nvPr/>
            </p:nvSpPr>
            <p:spPr>
              <a:xfrm>
                <a:off x="-1670725" y="3911963"/>
                <a:ext cx="535400" cy="253200"/>
              </a:xfrm>
              <a:custGeom>
                <a:rect b="b" l="l" r="r" t="t"/>
                <a:pathLst>
                  <a:path extrusionOk="0" h="10128" w="21416">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9"/>
              <p:cNvSpPr/>
              <p:nvPr/>
            </p:nvSpPr>
            <p:spPr>
              <a:xfrm>
                <a:off x="-1635800" y="3936413"/>
                <a:ext cx="465550" cy="204325"/>
              </a:xfrm>
              <a:custGeom>
                <a:rect b="b" l="l" r="r" t="t"/>
                <a:pathLst>
                  <a:path extrusionOk="0" h="8173" w="18622">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9"/>
              <p:cNvSpPr/>
              <p:nvPr/>
            </p:nvSpPr>
            <p:spPr>
              <a:xfrm>
                <a:off x="-1482500" y="3969588"/>
                <a:ext cx="158925" cy="137975"/>
              </a:xfrm>
              <a:custGeom>
                <a:rect b="b" l="l" r="r" t="t"/>
                <a:pathLst>
                  <a:path extrusionOk="0" h="5519" w="6357">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9"/>
              <p:cNvSpPr/>
              <p:nvPr/>
            </p:nvSpPr>
            <p:spPr>
              <a:xfrm>
                <a:off x="-1602275" y="3891363"/>
                <a:ext cx="535400" cy="253550"/>
              </a:xfrm>
              <a:custGeom>
                <a:rect b="b" l="l" r="r" t="t"/>
                <a:pathLst>
                  <a:path extrusionOk="0" h="10142" w="21416">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9"/>
              <p:cNvSpPr/>
              <p:nvPr/>
            </p:nvSpPr>
            <p:spPr>
              <a:xfrm>
                <a:off x="-1602275" y="3966088"/>
                <a:ext cx="535400" cy="52075"/>
              </a:xfrm>
              <a:custGeom>
                <a:rect b="b" l="l" r="r" t="t"/>
                <a:pathLst>
                  <a:path extrusionOk="0" h="2083" w="21416">
                    <a:moveTo>
                      <a:pt x="1" y="2082"/>
                    </a:moveTo>
                    <a:lnTo>
                      <a:pt x="21415" y="2082"/>
                    </a:lnTo>
                    <a:lnTo>
                      <a:pt x="21415"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9"/>
              <p:cNvSpPr/>
              <p:nvPr/>
            </p:nvSpPr>
            <p:spPr>
              <a:xfrm>
                <a:off x="-1602275" y="3839313"/>
                <a:ext cx="535400" cy="253575"/>
              </a:xfrm>
              <a:custGeom>
                <a:rect b="b" l="l" r="r" t="t"/>
                <a:pathLst>
                  <a:path extrusionOk="0" h="10143" w="21416">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9"/>
              <p:cNvSpPr/>
              <p:nvPr/>
            </p:nvSpPr>
            <p:spPr>
              <a:xfrm>
                <a:off x="-1567350" y="3863763"/>
                <a:ext cx="465550" cy="204325"/>
              </a:xfrm>
              <a:custGeom>
                <a:rect b="b" l="l" r="r" t="t"/>
                <a:pathLst>
                  <a:path extrusionOk="0" h="8173" w="18622">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9"/>
              <p:cNvSpPr/>
              <p:nvPr/>
            </p:nvSpPr>
            <p:spPr>
              <a:xfrm>
                <a:off x="-1414050" y="3897288"/>
                <a:ext cx="158925" cy="137625"/>
              </a:xfrm>
              <a:custGeom>
                <a:rect b="b" l="l" r="r" t="t"/>
                <a:pathLst>
                  <a:path extrusionOk="0" h="5505" w="6357">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9"/>
              <p:cNvSpPr/>
              <p:nvPr/>
            </p:nvSpPr>
            <p:spPr>
              <a:xfrm>
                <a:off x="-1694125" y="3815238"/>
                <a:ext cx="535400" cy="253550"/>
              </a:xfrm>
              <a:custGeom>
                <a:rect b="b" l="l" r="r" t="t"/>
                <a:pathLst>
                  <a:path extrusionOk="0" h="10142" w="21416">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9"/>
              <p:cNvSpPr/>
              <p:nvPr/>
            </p:nvSpPr>
            <p:spPr>
              <a:xfrm>
                <a:off x="-1694125" y="3889963"/>
                <a:ext cx="535400" cy="52050"/>
              </a:xfrm>
              <a:custGeom>
                <a:rect b="b" l="l" r="r" t="t"/>
                <a:pathLst>
                  <a:path extrusionOk="0" h="2082" w="21416">
                    <a:moveTo>
                      <a:pt x="1" y="2082"/>
                    </a:moveTo>
                    <a:lnTo>
                      <a:pt x="21415" y="2082"/>
                    </a:lnTo>
                    <a:lnTo>
                      <a:pt x="21415" y="0"/>
                    </a:lnTo>
                    <a:lnTo>
                      <a:pt x="1"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9"/>
              <p:cNvSpPr/>
              <p:nvPr/>
            </p:nvSpPr>
            <p:spPr>
              <a:xfrm>
                <a:off x="-1694125" y="3763188"/>
                <a:ext cx="535400" cy="253575"/>
              </a:xfrm>
              <a:custGeom>
                <a:rect b="b" l="l" r="r" t="t"/>
                <a:pathLst>
                  <a:path extrusionOk="0" h="10143" w="21416">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9"/>
              <p:cNvSpPr/>
              <p:nvPr/>
            </p:nvSpPr>
            <p:spPr>
              <a:xfrm>
                <a:off x="-1659200" y="3787988"/>
                <a:ext cx="465550" cy="203975"/>
              </a:xfrm>
              <a:custGeom>
                <a:rect b="b" l="l" r="r" t="t"/>
                <a:pathLst>
                  <a:path extrusionOk="0" h="8159" w="18622">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9"/>
              <p:cNvSpPr/>
              <p:nvPr/>
            </p:nvSpPr>
            <p:spPr>
              <a:xfrm>
                <a:off x="-1506225" y="3821163"/>
                <a:ext cx="159250" cy="137625"/>
              </a:xfrm>
              <a:custGeom>
                <a:rect b="b" l="l" r="r" t="t"/>
                <a:pathLst>
                  <a:path extrusionOk="0" h="5505" w="637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9"/>
              <p:cNvSpPr/>
              <p:nvPr/>
            </p:nvSpPr>
            <p:spPr>
              <a:xfrm>
                <a:off x="-1760825" y="3745038"/>
                <a:ext cx="535400" cy="253550"/>
              </a:xfrm>
              <a:custGeom>
                <a:rect b="b" l="l" r="r" t="t"/>
                <a:pathLst>
                  <a:path extrusionOk="0" h="10142" w="21416">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9"/>
              <p:cNvSpPr/>
              <p:nvPr/>
            </p:nvSpPr>
            <p:spPr>
              <a:xfrm>
                <a:off x="-1760825" y="3819763"/>
                <a:ext cx="535400" cy="52075"/>
              </a:xfrm>
              <a:custGeom>
                <a:rect b="b" l="l" r="r" t="t"/>
                <a:pathLst>
                  <a:path extrusionOk="0" h="2083" w="21416">
                    <a:moveTo>
                      <a:pt x="1" y="2082"/>
                    </a:moveTo>
                    <a:lnTo>
                      <a:pt x="21415" y="2082"/>
                    </a:lnTo>
                    <a:lnTo>
                      <a:pt x="21415"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9"/>
              <p:cNvSpPr/>
              <p:nvPr/>
            </p:nvSpPr>
            <p:spPr>
              <a:xfrm>
                <a:off x="-1760825" y="3692988"/>
                <a:ext cx="535400" cy="253575"/>
              </a:xfrm>
              <a:custGeom>
                <a:rect b="b" l="l" r="r" t="t"/>
                <a:pathLst>
                  <a:path extrusionOk="0" h="10143" w="21416">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9"/>
              <p:cNvSpPr/>
              <p:nvPr/>
            </p:nvSpPr>
            <p:spPr>
              <a:xfrm>
                <a:off x="-1725900" y="3717788"/>
                <a:ext cx="465550" cy="203975"/>
              </a:xfrm>
              <a:custGeom>
                <a:rect b="b" l="l" r="r" t="t"/>
                <a:pathLst>
                  <a:path extrusionOk="0" h="8159" w="18622">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9"/>
              <p:cNvSpPr/>
              <p:nvPr/>
            </p:nvSpPr>
            <p:spPr>
              <a:xfrm>
                <a:off x="-1572600" y="3750963"/>
                <a:ext cx="158925" cy="137625"/>
              </a:xfrm>
              <a:custGeom>
                <a:rect b="b" l="l" r="r" t="t"/>
                <a:pathLst>
                  <a:path extrusionOk="0" h="5505" w="6357">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9"/>
              <p:cNvSpPr/>
              <p:nvPr/>
            </p:nvSpPr>
            <p:spPr>
              <a:xfrm>
                <a:off x="-1640000" y="3653538"/>
                <a:ext cx="535750" cy="253550"/>
              </a:xfrm>
              <a:custGeom>
                <a:rect b="b" l="l" r="r" t="t"/>
                <a:pathLst>
                  <a:path extrusionOk="0" h="10142" w="2143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9"/>
              <p:cNvSpPr/>
              <p:nvPr/>
            </p:nvSpPr>
            <p:spPr>
              <a:xfrm>
                <a:off x="-1640000" y="3728263"/>
                <a:ext cx="535750" cy="52075"/>
              </a:xfrm>
              <a:custGeom>
                <a:rect b="b" l="l" r="r" t="t"/>
                <a:pathLst>
                  <a:path extrusionOk="0" h="2083" w="21430">
                    <a:moveTo>
                      <a:pt x="1" y="2082"/>
                    </a:moveTo>
                    <a:lnTo>
                      <a:pt x="21429" y="2082"/>
                    </a:lnTo>
                    <a:lnTo>
                      <a:pt x="21429"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9"/>
              <p:cNvSpPr/>
              <p:nvPr/>
            </p:nvSpPr>
            <p:spPr>
              <a:xfrm>
                <a:off x="-1640000" y="3601513"/>
                <a:ext cx="535750" cy="253550"/>
              </a:xfrm>
              <a:custGeom>
                <a:rect b="b" l="l" r="r" t="t"/>
                <a:pathLst>
                  <a:path extrusionOk="0" h="10142" w="2143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9"/>
              <p:cNvSpPr/>
              <p:nvPr/>
            </p:nvSpPr>
            <p:spPr>
              <a:xfrm>
                <a:off x="-1604725" y="3626288"/>
                <a:ext cx="465550" cy="203975"/>
              </a:xfrm>
              <a:custGeom>
                <a:rect b="b" l="l" r="r" t="t"/>
                <a:pathLst>
                  <a:path extrusionOk="0" h="8159" w="18622">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9"/>
              <p:cNvSpPr/>
              <p:nvPr/>
            </p:nvSpPr>
            <p:spPr>
              <a:xfrm>
                <a:off x="-1451750" y="3659463"/>
                <a:ext cx="159275" cy="137625"/>
              </a:xfrm>
              <a:custGeom>
                <a:rect b="b" l="l" r="r" t="t"/>
                <a:pathLst>
                  <a:path extrusionOk="0" h="5505" w="6371">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9"/>
              <p:cNvSpPr/>
              <p:nvPr/>
            </p:nvSpPr>
            <p:spPr>
              <a:xfrm>
                <a:off x="-1292850" y="4165838"/>
                <a:ext cx="535375" cy="535400"/>
              </a:xfrm>
              <a:custGeom>
                <a:rect b="b" l="l" r="r" t="t"/>
                <a:pathLst>
                  <a:path extrusionOk="0" h="21416" w="21415">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9"/>
              <p:cNvSpPr/>
              <p:nvPr/>
            </p:nvSpPr>
            <p:spPr>
              <a:xfrm>
                <a:off x="-1240825" y="4217888"/>
                <a:ext cx="431325" cy="431300"/>
              </a:xfrm>
              <a:custGeom>
                <a:rect b="b" l="l" r="r" t="t"/>
                <a:pathLst>
                  <a:path extrusionOk="0" h="17252" w="17253">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9"/>
              <p:cNvSpPr/>
              <p:nvPr/>
            </p:nvSpPr>
            <p:spPr>
              <a:xfrm>
                <a:off x="-1104625" y="4288088"/>
                <a:ext cx="158925" cy="290925"/>
              </a:xfrm>
              <a:custGeom>
                <a:rect b="b" l="l" r="r" t="t"/>
                <a:pathLst>
                  <a:path extrusionOk="0" h="11637" w="6357">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6" name="Google Shape;1256;p29"/>
          <p:cNvSpPr/>
          <p:nvPr/>
        </p:nvSpPr>
        <p:spPr>
          <a:xfrm>
            <a:off x="730247" y="15395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9"/>
          <p:cNvSpPr/>
          <p:nvPr/>
        </p:nvSpPr>
        <p:spPr>
          <a:xfrm>
            <a:off x="1388122" y="9107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58" name="Shape 1258"/>
        <p:cNvGrpSpPr/>
        <p:nvPr/>
      </p:nvGrpSpPr>
      <p:grpSpPr>
        <a:xfrm>
          <a:off x="0" y="0"/>
          <a:ext cx="0" cy="0"/>
          <a:chOff x="0" y="0"/>
          <a:chExt cx="0" cy="0"/>
        </a:xfrm>
      </p:grpSpPr>
      <p:grpSp>
        <p:nvGrpSpPr>
          <p:cNvPr id="1259" name="Google Shape;1259;p30"/>
          <p:cNvGrpSpPr/>
          <p:nvPr/>
        </p:nvGrpSpPr>
        <p:grpSpPr>
          <a:xfrm>
            <a:off x="-138170" y="-299471"/>
            <a:ext cx="9864554" cy="5548495"/>
            <a:chOff x="238125" y="822050"/>
            <a:chExt cx="7136850" cy="4051475"/>
          </a:xfrm>
        </p:grpSpPr>
        <p:sp>
          <p:nvSpPr>
            <p:cNvPr id="1260" name="Google Shape;1260;p30"/>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0"/>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0"/>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0"/>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0"/>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0"/>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0"/>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0"/>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0"/>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0"/>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0"/>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0"/>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0"/>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0"/>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0"/>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0"/>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0"/>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0"/>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0"/>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0"/>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0"/>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0"/>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0"/>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0"/>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0"/>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0"/>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0"/>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0"/>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0"/>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0"/>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0"/>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0"/>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0"/>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0"/>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0"/>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0"/>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0"/>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7" name="Google Shape;1297;p30"/>
          <p:cNvSpPr/>
          <p:nvPr/>
        </p:nvSpPr>
        <p:spPr>
          <a:xfrm>
            <a:off x="1555075" y="792350"/>
            <a:ext cx="6039600" cy="2250000"/>
          </a:xfrm>
          <a:prstGeom prst="roundRect">
            <a:avLst>
              <a:gd fmla="val 4928"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0"/>
          <p:cNvSpPr/>
          <p:nvPr/>
        </p:nvSpPr>
        <p:spPr>
          <a:xfrm>
            <a:off x="1555175" y="3206250"/>
            <a:ext cx="6039600" cy="893400"/>
          </a:xfrm>
          <a:prstGeom prst="roundRect">
            <a:avLst>
              <a:gd fmla="val 16667" name="adj"/>
            </a:avLst>
          </a:prstGeom>
          <a:solidFill>
            <a:schemeClr val="accent1"/>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0"/>
          <p:cNvSpPr txBox="1"/>
          <p:nvPr>
            <p:ph idx="1" type="subTitle"/>
          </p:nvPr>
        </p:nvSpPr>
        <p:spPr>
          <a:xfrm>
            <a:off x="1586925" y="3309550"/>
            <a:ext cx="5976000" cy="681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00" name="Google Shape;1300;p30"/>
          <p:cNvSpPr txBox="1"/>
          <p:nvPr>
            <p:ph type="title"/>
          </p:nvPr>
        </p:nvSpPr>
        <p:spPr>
          <a:xfrm>
            <a:off x="1580975" y="1152350"/>
            <a:ext cx="5976000" cy="165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12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301" name="Google Shape;1301;p30"/>
          <p:cNvGrpSpPr/>
          <p:nvPr/>
        </p:nvGrpSpPr>
        <p:grpSpPr>
          <a:xfrm>
            <a:off x="713189" y="3833680"/>
            <a:ext cx="1059687" cy="265966"/>
            <a:chOff x="-852632" y="3827781"/>
            <a:chExt cx="825752" cy="207251"/>
          </a:xfrm>
        </p:grpSpPr>
        <p:sp>
          <p:nvSpPr>
            <p:cNvPr id="1302" name="Google Shape;1302;p30"/>
            <p:cNvSpPr/>
            <p:nvPr/>
          </p:nvSpPr>
          <p:spPr>
            <a:xfrm>
              <a:off x="-852632" y="3842059"/>
              <a:ext cx="824684" cy="192973"/>
            </a:xfrm>
            <a:custGeom>
              <a:rect b="b" l="l" r="r" t="t"/>
              <a:pathLst>
                <a:path extrusionOk="0" h="4156" w="17759">
                  <a:moveTo>
                    <a:pt x="17759" y="4155"/>
                  </a:moveTo>
                  <a:lnTo>
                    <a:pt x="1" y="4155"/>
                  </a:lnTo>
                  <a:lnTo>
                    <a:pt x="1" y="1"/>
                  </a:lnTo>
                  <a:lnTo>
                    <a:pt x="17759" y="1"/>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0"/>
            <p:cNvSpPr/>
            <p:nvPr/>
          </p:nvSpPr>
          <p:spPr>
            <a:xfrm>
              <a:off x="-852632" y="3827781"/>
              <a:ext cx="825752" cy="192927"/>
            </a:xfrm>
            <a:custGeom>
              <a:rect b="b" l="l" r="r" t="t"/>
              <a:pathLst>
                <a:path extrusionOk="0" h="4155" w="17782">
                  <a:moveTo>
                    <a:pt x="17781" y="4155"/>
                  </a:moveTo>
                  <a:lnTo>
                    <a:pt x="0" y="4155"/>
                  </a:lnTo>
                  <a:lnTo>
                    <a:pt x="0" y="1"/>
                  </a:lnTo>
                  <a:lnTo>
                    <a:pt x="17781"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0"/>
            <p:cNvSpPr/>
            <p:nvPr/>
          </p:nvSpPr>
          <p:spPr>
            <a:xfrm>
              <a:off x="-852632" y="3827781"/>
              <a:ext cx="825752" cy="27627"/>
            </a:xfrm>
            <a:custGeom>
              <a:rect b="b" l="l" r="r" t="t"/>
              <a:pathLst>
                <a:path extrusionOk="0" h="595" w="17782">
                  <a:moveTo>
                    <a:pt x="0" y="1"/>
                  </a:moveTo>
                  <a:lnTo>
                    <a:pt x="0" y="594"/>
                  </a:lnTo>
                  <a:lnTo>
                    <a:pt x="17781" y="594"/>
                  </a:lnTo>
                  <a:lnTo>
                    <a:pt x="17781"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0"/>
            <p:cNvSpPr/>
            <p:nvPr/>
          </p:nvSpPr>
          <p:spPr>
            <a:xfrm>
              <a:off x="-782697" y="3827781"/>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0"/>
            <p:cNvSpPr/>
            <p:nvPr/>
          </p:nvSpPr>
          <p:spPr>
            <a:xfrm>
              <a:off x="-674590" y="3827781"/>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0"/>
            <p:cNvSpPr/>
            <p:nvPr/>
          </p:nvSpPr>
          <p:spPr>
            <a:xfrm>
              <a:off x="-565416" y="3827781"/>
              <a:ext cx="35060" cy="192927"/>
            </a:xfrm>
            <a:custGeom>
              <a:rect b="b" l="l" r="r" t="t"/>
              <a:pathLst>
                <a:path extrusionOk="0" h="4155" w="755">
                  <a:moveTo>
                    <a:pt x="1" y="1"/>
                  </a:moveTo>
                  <a:lnTo>
                    <a:pt x="1" y="4155"/>
                  </a:lnTo>
                  <a:lnTo>
                    <a:pt x="754" y="4155"/>
                  </a:lnTo>
                  <a:lnTo>
                    <a:pt x="754"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0"/>
            <p:cNvSpPr/>
            <p:nvPr/>
          </p:nvSpPr>
          <p:spPr>
            <a:xfrm>
              <a:off x="-457263" y="3827781"/>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0"/>
            <p:cNvSpPr/>
            <p:nvPr/>
          </p:nvSpPr>
          <p:spPr>
            <a:xfrm>
              <a:off x="-349156" y="3827781"/>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0"/>
            <p:cNvSpPr/>
            <p:nvPr/>
          </p:nvSpPr>
          <p:spPr>
            <a:xfrm>
              <a:off x="-241050" y="3827781"/>
              <a:ext cx="36082" cy="192927"/>
            </a:xfrm>
            <a:custGeom>
              <a:rect b="b" l="l" r="r" t="t"/>
              <a:pathLst>
                <a:path extrusionOk="0" h="4155" w="777">
                  <a:moveTo>
                    <a:pt x="0" y="1"/>
                  </a:moveTo>
                  <a:lnTo>
                    <a:pt x="0"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0"/>
            <p:cNvSpPr/>
            <p:nvPr/>
          </p:nvSpPr>
          <p:spPr>
            <a:xfrm>
              <a:off x="-132943" y="3827781"/>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0"/>
            <p:cNvSpPr/>
            <p:nvPr/>
          </p:nvSpPr>
          <p:spPr>
            <a:xfrm>
              <a:off x="-534674" y="3827781"/>
              <a:ext cx="451605" cy="192927"/>
            </a:xfrm>
            <a:custGeom>
              <a:rect b="b" l="l" r="r" t="t"/>
              <a:pathLst>
                <a:path extrusionOk="0" h="4155" w="9725">
                  <a:moveTo>
                    <a:pt x="1" y="1"/>
                  </a:moveTo>
                  <a:lnTo>
                    <a:pt x="1" y="4155"/>
                  </a:lnTo>
                  <a:lnTo>
                    <a:pt x="9724" y="4155"/>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0"/>
            <p:cNvSpPr/>
            <p:nvPr/>
          </p:nvSpPr>
          <p:spPr>
            <a:xfrm>
              <a:off x="-197584" y="3827781"/>
              <a:ext cx="114515" cy="192927"/>
            </a:xfrm>
            <a:custGeom>
              <a:rect b="b" l="l" r="r" t="t"/>
              <a:pathLst>
                <a:path extrusionOk="0" h="4155" w="2466">
                  <a:moveTo>
                    <a:pt x="0" y="1"/>
                  </a:moveTo>
                  <a:lnTo>
                    <a:pt x="0" y="4155"/>
                  </a:lnTo>
                  <a:lnTo>
                    <a:pt x="2465" y="4155"/>
                  </a:lnTo>
                  <a:lnTo>
                    <a:pt x="2465"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30"/>
          <p:cNvSpPr/>
          <p:nvPr/>
        </p:nvSpPr>
        <p:spPr>
          <a:xfrm flipH="1">
            <a:off x="997735" y="32062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5" name="Google Shape;1315;p30"/>
          <p:cNvGrpSpPr/>
          <p:nvPr/>
        </p:nvGrpSpPr>
        <p:grpSpPr>
          <a:xfrm>
            <a:off x="7255075" y="3252117"/>
            <a:ext cx="1175910" cy="847636"/>
            <a:chOff x="7783413" y="3715033"/>
            <a:chExt cx="1091839" cy="786961"/>
          </a:xfrm>
        </p:grpSpPr>
        <p:sp>
          <p:nvSpPr>
            <p:cNvPr id="1316" name="Google Shape;1316;p30"/>
            <p:cNvSpPr/>
            <p:nvPr/>
          </p:nvSpPr>
          <p:spPr>
            <a:xfrm>
              <a:off x="7897928" y="3729311"/>
              <a:ext cx="977324" cy="385808"/>
            </a:xfrm>
            <a:custGeom>
              <a:rect b="b" l="l" r="r" t="t"/>
              <a:pathLst>
                <a:path extrusionOk="0" h="8309" w="21046">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0"/>
            <p:cNvSpPr/>
            <p:nvPr/>
          </p:nvSpPr>
          <p:spPr>
            <a:xfrm>
              <a:off x="7783459" y="4115073"/>
              <a:ext cx="976256" cy="386922"/>
            </a:xfrm>
            <a:custGeom>
              <a:rect b="b" l="l" r="r" t="t"/>
              <a:pathLst>
                <a:path extrusionOk="0" h="8333" w="21023">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0"/>
            <p:cNvSpPr/>
            <p:nvPr/>
          </p:nvSpPr>
          <p:spPr>
            <a:xfrm>
              <a:off x="7783413" y="4294743"/>
              <a:ext cx="825752" cy="192927"/>
            </a:xfrm>
            <a:custGeom>
              <a:rect b="b" l="l" r="r" t="t"/>
              <a:pathLst>
                <a:path extrusionOk="0" h="4155" w="17782">
                  <a:moveTo>
                    <a:pt x="17782" y="4155"/>
                  </a:moveTo>
                  <a:lnTo>
                    <a:pt x="1" y="4155"/>
                  </a:lnTo>
                  <a:lnTo>
                    <a:pt x="1" y="1"/>
                  </a:lnTo>
                  <a:lnTo>
                    <a:pt x="17782" y="1"/>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0"/>
            <p:cNvSpPr/>
            <p:nvPr/>
          </p:nvSpPr>
          <p:spPr>
            <a:xfrm>
              <a:off x="7783413" y="4294743"/>
              <a:ext cx="825752" cy="27627"/>
            </a:xfrm>
            <a:custGeom>
              <a:rect b="b" l="l" r="r" t="t"/>
              <a:pathLst>
                <a:path extrusionOk="0" h="595" w="17782">
                  <a:moveTo>
                    <a:pt x="1" y="1"/>
                  </a:moveTo>
                  <a:lnTo>
                    <a:pt x="1" y="594"/>
                  </a:lnTo>
                  <a:lnTo>
                    <a:pt x="17782" y="594"/>
                  </a:lnTo>
                  <a:lnTo>
                    <a:pt x="17782" y="1"/>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0"/>
            <p:cNvSpPr/>
            <p:nvPr/>
          </p:nvSpPr>
          <p:spPr>
            <a:xfrm>
              <a:off x="7853394"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0"/>
            <p:cNvSpPr/>
            <p:nvPr/>
          </p:nvSpPr>
          <p:spPr>
            <a:xfrm>
              <a:off x="7961500"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0"/>
            <p:cNvSpPr/>
            <p:nvPr/>
          </p:nvSpPr>
          <p:spPr>
            <a:xfrm>
              <a:off x="8070675" y="4294743"/>
              <a:ext cx="35014" cy="192927"/>
            </a:xfrm>
            <a:custGeom>
              <a:rect b="b" l="l" r="r" t="t"/>
              <a:pathLst>
                <a:path extrusionOk="0" h="4155" w="754">
                  <a:moveTo>
                    <a:pt x="0" y="1"/>
                  </a:moveTo>
                  <a:lnTo>
                    <a:pt x="0" y="4155"/>
                  </a:lnTo>
                  <a:lnTo>
                    <a:pt x="754" y="4155"/>
                  </a:lnTo>
                  <a:lnTo>
                    <a:pt x="754"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0"/>
            <p:cNvSpPr/>
            <p:nvPr/>
          </p:nvSpPr>
          <p:spPr>
            <a:xfrm>
              <a:off x="8178782" y="4294743"/>
              <a:ext cx="36082" cy="192927"/>
            </a:xfrm>
            <a:custGeom>
              <a:rect b="b" l="l" r="r" t="t"/>
              <a:pathLst>
                <a:path extrusionOk="0" h="4155" w="777">
                  <a:moveTo>
                    <a:pt x="0" y="1"/>
                  </a:moveTo>
                  <a:lnTo>
                    <a:pt x="0"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0"/>
            <p:cNvSpPr/>
            <p:nvPr/>
          </p:nvSpPr>
          <p:spPr>
            <a:xfrm>
              <a:off x="8286888" y="4294743"/>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0"/>
            <p:cNvSpPr/>
            <p:nvPr/>
          </p:nvSpPr>
          <p:spPr>
            <a:xfrm>
              <a:off x="8394995" y="4294743"/>
              <a:ext cx="36082" cy="192927"/>
            </a:xfrm>
            <a:custGeom>
              <a:rect b="b" l="l" r="r" t="t"/>
              <a:pathLst>
                <a:path extrusionOk="0" h="4155" w="777">
                  <a:moveTo>
                    <a:pt x="1" y="1"/>
                  </a:moveTo>
                  <a:lnTo>
                    <a:pt x="1" y="4155"/>
                  </a:lnTo>
                  <a:lnTo>
                    <a:pt x="777" y="4155"/>
                  </a:lnTo>
                  <a:lnTo>
                    <a:pt x="777"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0"/>
            <p:cNvSpPr/>
            <p:nvPr/>
          </p:nvSpPr>
          <p:spPr>
            <a:xfrm>
              <a:off x="8503147" y="4294743"/>
              <a:ext cx="36082" cy="192927"/>
            </a:xfrm>
            <a:custGeom>
              <a:rect b="b" l="l" r="r" t="t"/>
              <a:pathLst>
                <a:path extrusionOk="0" h="4155" w="777">
                  <a:moveTo>
                    <a:pt x="0" y="1"/>
                  </a:moveTo>
                  <a:lnTo>
                    <a:pt x="0" y="4155"/>
                  </a:lnTo>
                  <a:lnTo>
                    <a:pt x="776" y="4155"/>
                  </a:lnTo>
                  <a:lnTo>
                    <a:pt x="776" y="1"/>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0"/>
            <p:cNvSpPr/>
            <p:nvPr/>
          </p:nvSpPr>
          <p:spPr>
            <a:xfrm>
              <a:off x="8101417" y="4294743"/>
              <a:ext cx="451558" cy="192927"/>
            </a:xfrm>
            <a:custGeom>
              <a:rect b="b" l="l" r="r" t="t"/>
              <a:pathLst>
                <a:path extrusionOk="0" h="4155" w="9724">
                  <a:moveTo>
                    <a:pt x="0" y="1"/>
                  </a:moveTo>
                  <a:lnTo>
                    <a:pt x="0" y="4155"/>
                  </a:lnTo>
                  <a:lnTo>
                    <a:pt x="9724" y="4155"/>
                  </a:lnTo>
                  <a:lnTo>
                    <a:pt x="9724" y="1"/>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0"/>
            <p:cNvSpPr/>
            <p:nvPr/>
          </p:nvSpPr>
          <p:spPr>
            <a:xfrm>
              <a:off x="8438460" y="4294743"/>
              <a:ext cx="114515" cy="192927"/>
            </a:xfrm>
            <a:custGeom>
              <a:rect b="b" l="l" r="r" t="t"/>
              <a:pathLst>
                <a:path extrusionOk="0" h="4155" w="2466">
                  <a:moveTo>
                    <a:pt x="1" y="1"/>
                  </a:moveTo>
                  <a:lnTo>
                    <a:pt x="1" y="4155"/>
                  </a:lnTo>
                  <a:lnTo>
                    <a:pt x="2466" y="4155"/>
                  </a:lnTo>
                  <a:lnTo>
                    <a:pt x="2466" y="1"/>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0"/>
            <p:cNvSpPr/>
            <p:nvPr/>
          </p:nvSpPr>
          <p:spPr>
            <a:xfrm>
              <a:off x="7934985" y="4101862"/>
              <a:ext cx="825752" cy="192927"/>
            </a:xfrm>
            <a:custGeom>
              <a:rect b="b" l="l" r="r" t="t"/>
              <a:pathLst>
                <a:path extrusionOk="0" h="4155" w="17782">
                  <a:moveTo>
                    <a:pt x="1" y="4155"/>
                  </a:moveTo>
                  <a:lnTo>
                    <a:pt x="17782" y="4155"/>
                  </a:lnTo>
                  <a:lnTo>
                    <a:pt x="17782"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0"/>
            <p:cNvSpPr/>
            <p:nvPr/>
          </p:nvSpPr>
          <p:spPr>
            <a:xfrm>
              <a:off x="7934985" y="4101862"/>
              <a:ext cx="825752" cy="27581"/>
            </a:xfrm>
            <a:custGeom>
              <a:rect b="b" l="l" r="r" t="t"/>
              <a:pathLst>
                <a:path extrusionOk="0" h="594" w="17782">
                  <a:moveTo>
                    <a:pt x="1" y="0"/>
                  </a:moveTo>
                  <a:lnTo>
                    <a:pt x="1" y="594"/>
                  </a:lnTo>
                  <a:lnTo>
                    <a:pt x="17782" y="594"/>
                  </a:lnTo>
                  <a:lnTo>
                    <a:pt x="17782"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0"/>
            <p:cNvSpPr/>
            <p:nvPr/>
          </p:nvSpPr>
          <p:spPr>
            <a:xfrm>
              <a:off x="8004966"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0"/>
            <p:cNvSpPr/>
            <p:nvPr/>
          </p:nvSpPr>
          <p:spPr>
            <a:xfrm>
              <a:off x="8113072"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0"/>
            <p:cNvSpPr/>
            <p:nvPr/>
          </p:nvSpPr>
          <p:spPr>
            <a:xfrm>
              <a:off x="8221179" y="4101862"/>
              <a:ext cx="36082" cy="192927"/>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0"/>
            <p:cNvSpPr/>
            <p:nvPr/>
          </p:nvSpPr>
          <p:spPr>
            <a:xfrm>
              <a:off x="8330354" y="4101862"/>
              <a:ext cx="36082" cy="192927"/>
            </a:xfrm>
            <a:custGeom>
              <a:rect b="b" l="l" r="r" t="t"/>
              <a:pathLst>
                <a:path extrusionOk="0" h="4155" w="777">
                  <a:moveTo>
                    <a:pt x="777" y="4155"/>
                  </a:moveTo>
                  <a:lnTo>
                    <a:pt x="0" y="4155"/>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0"/>
            <p:cNvSpPr/>
            <p:nvPr/>
          </p:nvSpPr>
          <p:spPr>
            <a:xfrm>
              <a:off x="8438460" y="4101862"/>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0"/>
            <p:cNvSpPr/>
            <p:nvPr/>
          </p:nvSpPr>
          <p:spPr>
            <a:xfrm>
              <a:off x="8546567" y="4101862"/>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0"/>
            <p:cNvSpPr/>
            <p:nvPr/>
          </p:nvSpPr>
          <p:spPr>
            <a:xfrm>
              <a:off x="8654719" y="4101862"/>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0"/>
            <p:cNvSpPr/>
            <p:nvPr/>
          </p:nvSpPr>
          <p:spPr>
            <a:xfrm>
              <a:off x="8252989" y="4101862"/>
              <a:ext cx="451558" cy="192927"/>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0"/>
            <p:cNvSpPr/>
            <p:nvPr/>
          </p:nvSpPr>
          <p:spPr>
            <a:xfrm>
              <a:off x="8590032" y="4101862"/>
              <a:ext cx="114515" cy="192927"/>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0"/>
            <p:cNvSpPr/>
            <p:nvPr/>
          </p:nvSpPr>
          <p:spPr>
            <a:xfrm>
              <a:off x="7898949" y="3907914"/>
              <a:ext cx="825752" cy="192927"/>
            </a:xfrm>
            <a:custGeom>
              <a:rect b="b" l="l" r="r" t="t"/>
              <a:pathLst>
                <a:path extrusionOk="0" h="4155" w="17782">
                  <a:moveTo>
                    <a:pt x="1" y="4155"/>
                  </a:moveTo>
                  <a:lnTo>
                    <a:pt x="17782" y="4155"/>
                  </a:lnTo>
                  <a:lnTo>
                    <a:pt x="17782"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0"/>
            <p:cNvSpPr/>
            <p:nvPr/>
          </p:nvSpPr>
          <p:spPr>
            <a:xfrm>
              <a:off x="7898949" y="3907914"/>
              <a:ext cx="825752" cy="27581"/>
            </a:xfrm>
            <a:custGeom>
              <a:rect b="b" l="l" r="r" t="t"/>
              <a:pathLst>
                <a:path extrusionOk="0" h="594" w="17782">
                  <a:moveTo>
                    <a:pt x="1" y="0"/>
                  </a:moveTo>
                  <a:lnTo>
                    <a:pt x="1" y="594"/>
                  </a:lnTo>
                  <a:lnTo>
                    <a:pt x="17782" y="594"/>
                  </a:lnTo>
                  <a:lnTo>
                    <a:pt x="17782"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0"/>
            <p:cNvSpPr/>
            <p:nvPr/>
          </p:nvSpPr>
          <p:spPr>
            <a:xfrm>
              <a:off x="7968930"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0"/>
            <p:cNvSpPr/>
            <p:nvPr/>
          </p:nvSpPr>
          <p:spPr>
            <a:xfrm>
              <a:off x="8077037"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0"/>
            <p:cNvSpPr/>
            <p:nvPr/>
          </p:nvSpPr>
          <p:spPr>
            <a:xfrm>
              <a:off x="8185143" y="3907914"/>
              <a:ext cx="36082" cy="192927"/>
            </a:xfrm>
            <a:custGeom>
              <a:rect b="b" l="l" r="r" t="t"/>
              <a:pathLst>
                <a:path extrusionOk="0" h="4155" w="777">
                  <a:moveTo>
                    <a:pt x="776" y="4155"/>
                  </a:moveTo>
                  <a:lnTo>
                    <a:pt x="0" y="4155"/>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0"/>
            <p:cNvSpPr/>
            <p:nvPr/>
          </p:nvSpPr>
          <p:spPr>
            <a:xfrm>
              <a:off x="8293250" y="3907914"/>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0"/>
            <p:cNvSpPr/>
            <p:nvPr/>
          </p:nvSpPr>
          <p:spPr>
            <a:xfrm>
              <a:off x="8402425" y="3907914"/>
              <a:ext cx="35014" cy="192927"/>
            </a:xfrm>
            <a:custGeom>
              <a:rect b="b" l="l" r="r" t="t"/>
              <a:pathLst>
                <a:path extrusionOk="0" h="4155" w="754">
                  <a:moveTo>
                    <a:pt x="754" y="4155"/>
                  </a:moveTo>
                  <a:lnTo>
                    <a:pt x="1" y="4155"/>
                  </a:lnTo>
                  <a:lnTo>
                    <a:pt x="1" y="0"/>
                  </a:lnTo>
                  <a:lnTo>
                    <a:pt x="754"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0"/>
            <p:cNvSpPr/>
            <p:nvPr/>
          </p:nvSpPr>
          <p:spPr>
            <a:xfrm>
              <a:off x="8510531" y="3907914"/>
              <a:ext cx="36082" cy="192927"/>
            </a:xfrm>
            <a:custGeom>
              <a:rect b="b" l="l" r="r" t="t"/>
              <a:pathLst>
                <a:path extrusionOk="0" h="4155" w="777">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0"/>
            <p:cNvSpPr/>
            <p:nvPr/>
          </p:nvSpPr>
          <p:spPr>
            <a:xfrm>
              <a:off x="8618638" y="3907914"/>
              <a:ext cx="36128" cy="192927"/>
            </a:xfrm>
            <a:custGeom>
              <a:rect b="b" l="l" r="r" t="t"/>
              <a:pathLst>
                <a:path extrusionOk="0" h="4155" w="778">
                  <a:moveTo>
                    <a:pt x="777" y="4155"/>
                  </a:moveTo>
                  <a:lnTo>
                    <a:pt x="1" y="4155"/>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0"/>
            <p:cNvSpPr/>
            <p:nvPr/>
          </p:nvSpPr>
          <p:spPr>
            <a:xfrm>
              <a:off x="8216953" y="3907914"/>
              <a:ext cx="451558" cy="192927"/>
            </a:xfrm>
            <a:custGeom>
              <a:rect b="b" l="l" r="r" t="t"/>
              <a:pathLst>
                <a:path extrusionOk="0" h="4155" w="9724">
                  <a:moveTo>
                    <a:pt x="9724" y="4155"/>
                  </a:moveTo>
                  <a:lnTo>
                    <a:pt x="0" y="4155"/>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0"/>
            <p:cNvSpPr/>
            <p:nvPr/>
          </p:nvSpPr>
          <p:spPr>
            <a:xfrm>
              <a:off x="8553997" y="3907914"/>
              <a:ext cx="114515" cy="192927"/>
            </a:xfrm>
            <a:custGeom>
              <a:rect b="b" l="l" r="r" t="t"/>
              <a:pathLst>
                <a:path extrusionOk="0" h="4155" w="2466">
                  <a:moveTo>
                    <a:pt x="2466" y="4155"/>
                  </a:moveTo>
                  <a:lnTo>
                    <a:pt x="1" y="4155"/>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0"/>
            <p:cNvSpPr/>
            <p:nvPr/>
          </p:nvSpPr>
          <p:spPr>
            <a:xfrm>
              <a:off x="8050521" y="3715033"/>
              <a:ext cx="824684" cy="192927"/>
            </a:xfrm>
            <a:custGeom>
              <a:rect b="b" l="l" r="r" t="t"/>
              <a:pathLst>
                <a:path extrusionOk="0" h="4155" w="17759">
                  <a:moveTo>
                    <a:pt x="1" y="4154"/>
                  </a:moveTo>
                  <a:lnTo>
                    <a:pt x="17759" y="4154"/>
                  </a:lnTo>
                  <a:lnTo>
                    <a:pt x="17759" y="0"/>
                  </a:lnTo>
                  <a:lnTo>
                    <a:pt x="1" y="0"/>
                  </a:lnTo>
                  <a:close/>
                </a:path>
              </a:pathLst>
            </a:custGeom>
            <a:solidFill>
              <a:srgbClr val="FEAE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0"/>
            <p:cNvSpPr/>
            <p:nvPr/>
          </p:nvSpPr>
          <p:spPr>
            <a:xfrm>
              <a:off x="8050521" y="3715033"/>
              <a:ext cx="824684" cy="27581"/>
            </a:xfrm>
            <a:custGeom>
              <a:rect b="b" l="l" r="r" t="t"/>
              <a:pathLst>
                <a:path extrusionOk="0" h="594" w="17759">
                  <a:moveTo>
                    <a:pt x="1" y="0"/>
                  </a:moveTo>
                  <a:lnTo>
                    <a:pt x="1" y="594"/>
                  </a:lnTo>
                  <a:lnTo>
                    <a:pt x="17759" y="594"/>
                  </a:lnTo>
                  <a:lnTo>
                    <a:pt x="17759" y="0"/>
                  </a:lnTo>
                  <a:close/>
                </a:path>
              </a:pathLst>
            </a:custGeom>
            <a:solidFill>
              <a:srgbClr val="FCCC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0"/>
            <p:cNvSpPr/>
            <p:nvPr/>
          </p:nvSpPr>
          <p:spPr>
            <a:xfrm>
              <a:off x="8120502" y="3715033"/>
              <a:ext cx="36082" cy="192927"/>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0"/>
            <p:cNvSpPr/>
            <p:nvPr/>
          </p:nvSpPr>
          <p:spPr>
            <a:xfrm>
              <a:off x="8228609" y="3715033"/>
              <a:ext cx="36082" cy="192927"/>
            </a:xfrm>
            <a:custGeom>
              <a:rect b="b" l="l" r="r" t="t"/>
              <a:pathLst>
                <a:path extrusionOk="0" h="4155" w="777">
                  <a:moveTo>
                    <a:pt x="776" y="4154"/>
                  </a:moveTo>
                  <a:lnTo>
                    <a:pt x="0" y="4154"/>
                  </a:lnTo>
                  <a:lnTo>
                    <a:pt x="0" y="0"/>
                  </a:lnTo>
                  <a:lnTo>
                    <a:pt x="776"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0"/>
            <p:cNvSpPr/>
            <p:nvPr/>
          </p:nvSpPr>
          <p:spPr>
            <a:xfrm>
              <a:off x="8336715" y="3715033"/>
              <a:ext cx="36082" cy="192927"/>
            </a:xfrm>
            <a:custGeom>
              <a:rect b="b" l="l" r="r" t="t"/>
              <a:pathLst>
                <a:path extrusionOk="0" h="4155" w="777">
                  <a:moveTo>
                    <a:pt x="777" y="4154"/>
                  </a:moveTo>
                  <a:lnTo>
                    <a:pt x="0" y="4154"/>
                  </a:lnTo>
                  <a:lnTo>
                    <a:pt x="0"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0"/>
            <p:cNvSpPr/>
            <p:nvPr/>
          </p:nvSpPr>
          <p:spPr>
            <a:xfrm>
              <a:off x="8444822"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0"/>
            <p:cNvSpPr/>
            <p:nvPr/>
          </p:nvSpPr>
          <p:spPr>
            <a:xfrm>
              <a:off x="8552928"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0"/>
            <p:cNvSpPr/>
            <p:nvPr/>
          </p:nvSpPr>
          <p:spPr>
            <a:xfrm>
              <a:off x="8662103" y="3715033"/>
              <a:ext cx="36082" cy="192927"/>
            </a:xfrm>
            <a:custGeom>
              <a:rect b="b" l="l" r="r" t="t"/>
              <a:pathLst>
                <a:path extrusionOk="0" h="4155" w="777">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0"/>
            <p:cNvSpPr/>
            <p:nvPr/>
          </p:nvSpPr>
          <p:spPr>
            <a:xfrm>
              <a:off x="8770210" y="3715033"/>
              <a:ext cx="36128" cy="192927"/>
            </a:xfrm>
            <a:custGeom>
              <a:rect b="b" l="l" r="r" t="t"/>
              <a:pathLst>
                <a:path extrusionOk="0" h="4155" w="778">
                  <a:moveTo>
                    <a:pt x="777" y="4154"/>
                  </a:moveTo>
                  <a:lnTo>
                    <a:pt x="1" y="4154"/>
                  </a:lnTo>
                  <a:lnTo>
                    <a:pt x="1" y="0"/>
                  </a:lnTo>
                  <a:lnTo>
                    <a:pt x="777" y="0"/>
                  </a:ln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0"/>
            <p:cNvSpPr/>
            <p:nvPr/>
          </p:nvSpPr>
          <p:spPr>
            <a:xfrm>
              <a:off x="8368525" y="3715033"/>
              <a:ext cx="451558" cy="192927"/>
            </a:xfrm>
            <a:custGeom>
              <a:rect b="b" l="l" r="r" t="t"/>
              <a:pathLst>
                <a:path extrusionOk="0" h="4155" w="9724">
                  <a:moveTo>
                    <a:pt x="9724" y="4154"/>
                  </a:moveTo>
                  <a:lnTo>
                    <a:pt x="0" y="4154"/>
                  </a:lnTo>
                  <a:lnTo>
                    <a:pt x="0" y="0"/>
                  </a:lnTo>
                  <a:lnTo>
                    <a:pt x="9724" y="0"/>
                  </a:lnTo>
                  <a:close/>
                </a:path>
              </a:pathLst>
            </a:custGeom>
            <a:solidFill>
              <a:srgbClr val="FFE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0"/>
            <p:cNvSpPr/>
            <p:nvPr/>
          </p:nvSpPr>
          <p:spPr>
            <a:xfrm>
              <a:off x="8705569" y="3715033"/>
              <a:ext cx="114515" cy="192927"/>
            </a:xfrm>
            <a:custGeom>
              <a:rect b="b" l="l" r="r" t="t"/>
              <a:pathLst>
                <a:path extrusionOk="0" h="4155" w="2466">
                  <a:moveTo>
                    <a:pt x="2466" y="4154"/>
                  </a:moveTo>
                  <a:lnTo>
                    <a:pt x="1" y="4154"/>
                  </a:lnTo>
                  <a:lnTo>
                    <a:pt x="1" y="0"/>
                  </a:lnTo>
                  <a:lnTo>
                    <a:pt x="2466" y="0"/>
                  </a:lnTo>
                  <a:close/>
                </a:path>
              </a:pathLst>
            </a:custGeom>
            <a:solidFill>
              <a:srgbClr val="FCE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2" name="Google Shape;1362;p30"/>
          <p:cNvSpPr/>
          <p:nvPr/>
        </p:nvSpPr>
        <p:spPr>
          <a:xfrm flipH="1">
            <a:off x="7167072" y="8721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63" name="Shape 1363"/>
        <p:cNvGrpSpPr/>
        <p:nvPr/>
      </p:nvGrpSpPr>
      <p:grpSpPr>
        <a:xfrm>
          <a:off x="0" y="0"/>
          <a:ext cx="0" cy="0"/>
          <a:chOff x="0" y="0"/>
          <a:chExt cx="0" cy="0"/>
        </a:xfrm>
      </p:grpSpPr>
      <p:grpSp>
        <p:nvGrpSpPr>
          <p:cNvPr id="1364" name="Google Shape;1364;p31"/>
          <p:cNvGrpSpPr/>
          <p:nvPr/>
        </p:nvGrpSpPr>
        <p:grpSpPr>
          <a:xfrm>
            <a:off x="-138170" y="-299471"/>
            <a:ext cx="9864554" cy="5548495"/>
            <a:chOff x="238125" y="822050"/>
            <a:chExt cx="7136850" cy="4051475"/>
          </a:xfrm>
        </p:grpSpPr>
        <p:sp>
          <p:nvSpPr>
            <p:cNvPr id="1365" name="Google Shape;1365;p31"/>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1"/>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1"/>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1"/>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1"/>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1"/>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1"/>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1"/>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1"/>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1"/>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1"/>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1"/>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1"/>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1"/>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1"/>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1"/>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1"/>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2" name="Google Shape;1402;p31"/>
          <p:cNvSpPr/>
          <p:nvPr/>
        </p:nvSpPr>
        <p:spPr>
          <a:xfrm>
            <a:off x="4993425" y="2733800"/>
            <a:ext cx="2860200" cy="18447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1"/>
          <p:cNvSpPr/>
          <p:nvPr/>
        </p:nvSpPr>
        <p:spPr>
          <a:xfrm>
            <a:off x="1290350" y="2733800"/>
            <a:ext cx="2860200" cy="18447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1"/>
          <p:cNvSpPr/>
          <p:nvPr/>
        </p:nvSpPr>
        <p:spPr>
          <a:xfrm>
            <a:off x="713225" y="481150"/>
            <a:ext cx="7717500" cy="689400"/>
          </a:xfrm>
          <a:prstGeom prst="roundRect">
            <a:avLst>
              <a:gd fmla="val 16667" name="adj"/>
            </a:avLst>
          </a:prstGeom>
          <a:solidFill>
            <a:srgbClr val="FFBE00"/>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5" name="Google Shape;1405;p31"/>
          <p:cNvSpPr txBox="1"/>
          <p:nvPr>
            <p:ph idx="1" type="subTitle"/>
          </p:nvPr>
        </p:nvSpPr>
        <p:spPr>
          <a:xfrm>
            <a:off x="1577650" y="2916543"/>
            <a:ext cx="2254800" cy="56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Archivo Black"/>
              <a:buNone/>
              <a:defRPr b="1" sz="2500">
                <a:solidFill>
                  <a:srgbClr val="2F3C72"/>
                </a:solidFill>
                <a:latin typeface="Fredoka One"/>
                <a:ea typeface="Fredoka One"/>
                <a:cs typeface="Fredoka One"/>
                <a:sym typeface="Fredoka One"/>
              </a:defRPr>
            </a:lvl1pPr>
            <a:lvl2pPr lvl="1"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406" name="Google Shape;1406;p31"/>
          <p:cNvSpPr txBox="1"/>
          <p:nvPr>
            <p:ph idx="2" type="subTitle"/>
          </p:nvPr>
        </p:nvSpPr>
        <p:spPr>
          <a:xfrm>
            <a:off x="5351925" y="2915925"/>
            <a:ext cx="2143200" cy="56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Archivo Black"/>
              <a:buNone/>
              <a:defRPr b="1" sz="2500">
                <a:solidFill>
                  <a:srgbClr val="2F3C72"/>
                </a:solidFill>
                <a:latin typeface="Fredoka One"/>
                <a:ea typeface="Fredoka One"/>
                <a:cs typeface="Fredoka One"/>
                <a:sym typeface="Fredoka One"/>
              </a:defRPr>
            </a:lvl1pPr>
            <a:lvl2pPr lvl="1"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2pPr>
            <a:lvl3pPr lvl="2"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3pPr>
            <a:lvl4pPr lvl="3"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4pPr>
            <a:lvl5pPr lvl="4"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5pPr>
            <a:lvl6pPr lvl="5"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6pPr>
            <a:lvl7pPr lvl="6"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7pPr>
            <a:lvl8pPr lvl="7"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8pPr>
            <a:lvl9pPr lvl="8" rtl="0" algn="ctr">
              <a:lnSpc>
                <a:spcPct val="100000"/>
              </a:lnSpc>
              <a:spcBef>
                <a:spcPts val="0"/>
              </a:spcBef>
              <a:spcAft>
                <a:spcPts val="0"/>
              </a:spcAft>
              <a:buSzPts val="2000"/>
              <a:buFont typeface="Archivo Black"/>
              <a:buNone/>
              <a:defRPr sz="2000">
                <a:latin typeface="Archivo Black"/>
                <a:ea typeface="Archivo Black"/>
                <a:cs typeface="Archivo Black"/>
                <a:sym typeface="Archivo Black"/>
              </a:defRPr>
            </a:lvl9pPr>
          </a:lstStyle>
          <a:p/>
        </p:txBody>
      </p:sp>
      <p:sp>
        <p:nvSpPr>
          <p:cNvPr id="1407" name="Google Shape;1407;p31"/>
          <p:cNvSpPr txBox="1"/>
          <p:nvPr>
            <p:ph idx="3" type="subTitle"/>
          </p:nvPr>
        </p:nvSpPr>
        <p:spPr>
          <a:xfrm>
            <a:off x="1577650" y="3413600"/>
            <a:ext cx="2254800" cy="111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8" name="Google Shape;1408;p31"/>
          <p:cNvSpPr txBox="1"/>
          <p:nvPr>
            <p:ph idx="4" type="subTitle"/>
          </p:nvPr>
        </p:nvSpPr>
        <p:spPr>
          <a:xfrm>
            <a:off x="5351925" y="3413600"/>
            <a:ext cx="2143200" cy="111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9" name="Google Shape;1409;p31"/>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10" name="Google Shape;1410;p31"/>
          <p:cNvGrpSpPr/>
          <p:nvPr/>
        </p:nvGrpSpPr>
        <p:grpSpPr>
          <a:xfrm>
            <a:off x="2147199" y="1409097"/>
            <a:ext cx="1115714" cy="1116418"/>
            <a:chOff x="1300400" y="1688700"/>
            <a:chExt cx="481950" cy="482275"/>
          </a:xfrm>
        </p:grpSpPr>
        <p:sp>
          <p:nvSpPr>
            <p:cNvPr id="1411" name="Google Shape;1411;p31"/>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412" name="Google Shape;1412;p31"/>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999999"/>
                  </a:solidFill>
                  <a:latin typeface="Dosis"/>
                  <a:ea typeface="Dosis"/>
                  <a:cs typeface="Dosis"/>
                  <a:sym typeface="Dosis"/>
                </a:rPr>
                <a:t>5¢</a:t>
              </a:r>
              <a:endParaRPr b="1" sz="4000">
                <a:solidFill>
                  <a:srgbClr val="999999"/>
                </a:solidFill>
                <a:latin typeface="Dosis"/>
                <a:ea typeface="Dosis"/>
                <a:cs typeface="Dosis"/>
                <a:sym typeface="Dosis"/>
              </a:endParaRPr>
            </a:p>
          </p:txBody>
        </p:sp>
      </p:grpSp>
      <p:grpSp>
        <p:nvGrpSpPr>
          <p:cNvPr id="1413" name="Google Shape;1413;p31"/>
          <p:cNvGrpSpPr/>
          <p:nvPr/>
        </p:nvGrpSpPr>
        <p:grpSpPr>
          <a:xfrm>
            <a:off x="6062181" y="1681649"/>
            <a:ext cx="722684" cy="723171"/>
            <a:chOff x="1300400" y="1688700"/>
            <a:chExt cx="481950" cy="482275"/>
          </a:xfrm>
        </p:grpSpPr>
        <p:sp>
          <p:nvSpPr>
            <p:cNvPr id="1414" name="Google Shape;1414;p31"/>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415" name="Google Shape;1415;p31"/>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latin typeface="Dosis"/>
                  <a:ea typeface="Dosis"/>
                  <a:cs typeface="Dosis"/>
                  <a:sym typeface="Dosis"/>
                </a:rPr>
                <a:t>10¢</a:t>
              </a:r>
              <a:endParaRPr b="1" sz="2400">
                <a:solidFill>
                  <a:srgbClr val="666666"/>
                </a:solidFill>
                <a:latin typeface="Dosis"/>
                <a:ea typeface="Dosis"/>
                <a:cs typeface="Dosis"/>
                <a:sym typeface="Dosis"/>
              </a:endParaRPr>
            </a:p>
          </p:txBody>
        </p:sp>
      </p:grpSp>
      <p:sp>
        <p:nvSpPr>
          <p:cNvPr id="1416" name="Google Shape;1416;p31"/>
          <p:cNvSpPr/>
          <p:nvPr/>
        </p:nvSpPr>
        <p:spPr>
          <a:xfrm>
            <a:off x="6473122" y="15608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1"/>
          <p:cNvSpPr/>
          <p:nvPr/>
        </p:nvSpPr>
        <p:spPr>
          <a:xfrm flipH="1">
            <a:off x="2199822" y="20611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418" name="Shape 1418"/>
        <p:cNvGrpSpPr/>
        <p:nvPr/>
      </p:nvGrpSpPr>
      <p:grpSpPr>
        <a:xfrm>
          <a:off x="0" y="0"/>
          <a:ext cx="0" cy="0"/>
          <a:chOff x="0" y="0"/>
          <a:chExt cx="0" cy="0"/>
        </a:xfrm>
      </p:grpSpPr>
      <p:grpSp>
        <p:nvGrpSpPr>
          <p:cNvPr id="1419" name="Google Shape;1419;p32"/>
          <p:cNvGrpSpPr/>
          <p:nvPr/>
        </p:nvGrpSpPr>
        <p:grpSpPr>
          <a:xfrm>
            <a:off x="-138170" y="-299471"/>
            <a:ext cx="9864554" cy="5548495"/>
            <a:chOff x="238125" y="822050"/>
            <a:chExt cx="7136850" cy="4051475"/>
          </a:xfrm>
        </p:grpSpPr>
        <p:sp>
          <p:nvSpPr>
            <p:cNvPr id="1420" name="Google Shape;1420;p32"/>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2"/>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2"/>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2"/>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2"/>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2"/>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2"/>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2"/>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2"/>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2"/>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2"/>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2"/>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2"/>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2"/>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2"/>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2"/>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2"/>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2"/>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2"/>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2"/>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2"/>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2"/>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2"/>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2"/>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2"/>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2"/>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2"/>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2"/>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2"/>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2"/>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2"/>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7" name="Google Shape;1457;p32"/>
          <p:cNvSpPr/>
          <p:nvPr/>
        </p:nvSpPr>
        <p:spPr>
          <a:xfrm>
            <a:off x="713225" y="481150"/>
            <a:ext cx="7717500" cy="689400"/>
          </a:xfrm>
          <a:prstGeom prst="roundRect">
            <a:avLst>
              <a:gd fmla="val 16667" name="adj"/>
            </a:avLst>
          </a:prstGeom>
          <a:solidFill>
            <a:srgbClr val="FFBE00"/>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8" name="Google Shape;1458;p32"/>
          <p:cNvSpPr txBox="1"/>
          <p:nvPr>
            <p:ph type="title"/>
          </p:nvPr>
        </p:nvSpPr>
        <p:spPr>
          <a:xfrm>
            <a:off x="720000" y="3104501"/>
            <a:ext cx="2336400" cy="65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9" name="Google Shape;1459;p32"/>
          <p:cNvSpPr txBox="1"/>
          <p:nvPr>
            <p:ph idx="1" type="subTitle"/>
          </p:nvPr>
        </p:nvSpPr>
        <p:spPr>
          <a:xfrm>
            <a:off x="719975" y="3729850"/>
            <a:ext cx="2336400" cy="7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0" name="Google Shape;1460;p32"/>
          <p:cNvSpPr txBox="1"/>
          <p:nvPr>
            <p:ph idx="2" type="title"/>
          </p:nvPr>
        </p:nvSpPr>
        <p:spPr>
          <a:xfrm>
            <a:off x="3403800" y="3104737"/>
            <a:ext cx="2336400" cy="65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61" name="Google Shape;1461;p32"/>
          <p:cNvSpPr txBox="1"/>
          <p:nvPr>
            <p:ph idx="3" type="subTitle"/>
          </p:nvPr>
        </p:nvSpPr>
        <p:spPr>
          <a:xfrm>
            <a:off x="3403775" y="3729850"/>
            <a:ext cx="2336400" cy="7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2" name="Google Shape;1462;p32"/>
          <p:cNvSpPr txBox="1"/>
          <p:nvPr>
            <p:ph idx="4" type="title"/>
          </p:nvPr>
        </p:nvSpPr>
        <p:spPr>
          <a:xfrm>
            <a:off x="6087600" y="3104740"/>
            <a:ext cx="2336400" cy="65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63" name="Google Shape;1463;p32"/>
          <p:cNvSpPr txBox="1"/>
          <p:nvPr>
            <p:ph idx="5" type="subTitle"/>
          </p:nvPr>
        </p:nvSpPr>
        <p:spPr>
          <a:xfrm>
            <a:off x="6087575" y="3729850"/>
            <a:ext cx="2336400" cy="7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4" name="Google Shape;1464;p32"/>
          <p:cNvSpPr txBox="1"/>
          <p:nvPr>
            <p:ph hasCustomPrompt="1" idx="6" type="title"/>
          </p:nvPr>
        </p:nvSpPr>
        <p:spPr>
          <a:xfrm>
            <a:off x="719725" y="2625044"/>
            <a:ext cx="2336400" cy="52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65" name="Google Shape;1465;p32"/>
          <p:cNvSpPr txBox="1"/>
          <p:nvPr>
            <p:ph hasCustomPrompt="1" idx="7" type="title"/>
          </p:nvPr>
        </p:nvSpPr>
        <p:spPr>
          <a:xfrm>
            <a:off x="6087575" y="2625044"/>
            <a:ext cx="2336400" cy="52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66" name="Google Shape;1466;p32"/>
          <p:cNvSpPr txBox="1"/>
          <p:nvPr>
            <p:ph hasCustomPrompt="1" idx="8" type="title"/>
          </p:nvPr>
        </p:nvSpPr>
        <p:spPr>
          <a:xfrm>
            <a:off x="3403650" y="2625044"/>
            <a:ext cx="2336400" cy="52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67" name="Google Shape;1467;p32"/>
          <p:cNvSpPr txBox="1"/>
          <p:nvPr>
            <p:ph idx="9"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8" name="Google Shape;1468;p32"/>
          <p:cNvSpPr/>
          <p:nvPr/>
        </p:nvSpPr>
        <p:spPr>
          <a:xfrm>
            <a:off x="3403650" y="1415900"/>
            <a:ext cx="2336400" cy="31497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a:off x="719725" y="1415900"/>
            <a:ext cx="2336400" cy="31497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a:off x="6087600" y="1415900"/>
            <a:ext cx="2336400" cy="31497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1" name="Google Shape;1471;p32"/>
          <p:cNvGrpSpPr/>
          <p:nvPr/>
        </p:nvGrpSpPr>
        <p:grpSpPr>
          <a:xfrm>
            <a:off x="1496500" y="1784545"/>
            <a:ext cx="783410" cy="783938"/>
            <a:chOff x="1300400" y="1688700"/>
            <a:chExt cx="481950" cy="482275"/>
          </a:xfrm>
        </p:grpSpPr>
        <p:sp>
          <p:nvSpPr>
            <p:cNvPr id="1472" name="Google Shape;1472;p32"/>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473" name="Google Shape;1473;p32"/>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A54D05"/>
                  </a:solidFill>
                  <a:latin typeface="Dosis"/>
                  <a:ea typeface="Dosis"/>
                  <a:cs typeface="Dosis"/>
                  <a:sym typeface="Dosis"/>
                </a:rPr>
                <a:t>1¢</a:t>
              </a:r>
              <a:endParaRPr b="1" sz="4000">
                <a:solidFill>
                  <a:srgbClr val="A54D05"/>
                </a:solidFill>
                <a:latin typeface="Dosis"/>
                <a:ea typeface="Dosis"/>
                <a:cs typeface="Dosis"/>
                <a:sym typeface="Dosis"/>
              </a:endParaRPr>
            </a:p>
          </p:txBody>
        </p:sp>
      </p:grpSp>
      <p:grpSp>
        <p:nvGrpSpPr>
          <p:cNvPr id="1474" name="Google Shape;1474;p32"/>
          <p:cNvGrpSpPr/>
          <p:nvPr/>
        </p:nvGrpSpPr>
        <p:grpSpPr>
          <a:xfrm>
            <a:off x="4115259" y="1654716"/>
            <a:ext cx="913199" cy="913766"/>
            <a:chOff x="1300400" y="1688700"/>
            <a:chExt cx="481950" cy="482275"/>
          </a:xfrm>
        </p:grpSpPr>
        <p:sp>
          <p:nvSpPr>
            <p:cNvPr id="1475" name="Google Shape;1475;p32"/>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476" name="Google Shape;1476;p32"/>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999999"/>
                  </a:solidFill>
                  <a:latin typeface="Dosis"/>
                  <a:ea typeface="Dosis"/>
                  <a:cs typeface="Dosis"/>
                  <a:sym typeface="Dosis"/>
                </a:rPr>
                <a:t>5¢</a:t>
              </a:r>
              <a:endParaRPr b="1" sz="4000">
                <a:solidFill>
                  <a:srgbClr val="999999"/>
                </a:solidFill>
                <a:latin typeface="Dosis"/>
                <a:ea typeface="Dosis"/>
                <a:cs typeface="Dosis"/>
                <a:sym typeface="Dosis"/>
              </a:endParaRPr>
            </a:p>
          </p:txBody>
        </p:sp>
      </p:grpSp>
      <p:grpSp>
        <p:nvGrpSpPr>
          <p:cNvPr id="1477" name="Google Shape;1477;p32"/>
          <p:cNvGrpSpPr/>
          <p:nvPr/>
        </p:nvGrpSpPr>
        <p:grpSpPr>
          <a:xfrm>
            <a:off x="6948229" y="1899037"/>
            <a:ext cx="668995" cy="669446"/>
            <a:chOff x="1300400" y="1688700"/>
            <a:chExt cx="481950" cy="482275"/>
          </a:xfrm>
        </p:grpSpPr>
        <p:sp>
          <p:nvSpPr>
            <p:cNvPr id="1478" name="Google Shape;1478;p32"/>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479" name="Google Shape;1479;p32"/>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666666"/>
                  </a:solidFill>
                  <a:latin typeface="Dosis"/>
                  <a:ea typeface="Dosis"/>
                  <a:cs typeface="Dosis"/>
                  <a:sym typeface="Dosis"/>
                </a:rPr>
                <a:t>10¢</a:t>
              </a:r>
              <a:endParaRPr b="1" sz="2100">
                <a:solidFill>
                  <a:srgbClr val="666666"/>
                </a:solidFill>
                <a:latin typeface="Dosis"/>
                <a:ea typeface="Dosis"/>
                <a:cs typeface="Dosis"/>
                <a:sym typeface="Dosis"/>
              </a:endParaRPr>
            </a:p>
          </p:txBody>
        </p:sp>
      </p:grpSp>
      <p:sp>
        <p:nvSpPr>
          <p:cNvPr id="1480" name="Google Shape;1480;p32"/>
          <p:cNvSpPr/>
          <p:nvPr/>
        </p:nvSpPr>
        <p:spPr>
          <a:xfrm flipH="1">
            <a:off x="2046572" y="16991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2"/>
          <p:cNvSpPr/>
          <p:nvPr/>
        </p:nvSpPr>
        <p:spPr>
          <a:xfrm flipH="1">
            <a:off x="4027872" y="21089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2"/>
          <p:cNvSpPr/>
          <p:nvPr/>
        </p:nvSpPr>
        <p:spPr>
          <a:xfrm flipH="1">
            <a:off x="7433847" y="21724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BLANK_1_1_1_1_3">
    <p:spTree>
      <p:nvGrpSpPr>
        <p:cNvPr id="1483" name="Shape 1483"/>
        <p:cNvGrpSpPr/>
        <p:nvPr/>
      </p:nvGrpSpPr>
      <p:grpSpPr>
        <a:xfrm>
          <a:off x="0" y="0"/>
          <a:ext cx="0" cy="0"/>
          <a:chOff x="0" y="0"/>
          <a:chExt cx="0" cy="0"/>
        </a:xfrm>
      </p:grpSpPr>
      <p:grpSp>
        <p:nvGrpSpPr>
          <p:cNvPr id="1484" name="Google Shape;1484;p33"/>
          <p:cNvGrpSpPr/>
          <p:nvPr/>
        </p:nvGrpSpPr>
        <p:grpSpPr>
          <a:xfrm>
            <a:off x="-138170" y="-299471"/>
            <a:ext cx="9864554" cy="5548495"/>
            <a:chOff x="238125" y="822050"/>
            <a:chExt cx="7136850" cy="4051475"/>
          </a:xfrm>
        </p:grpSpPr>
        <p:sp>
          <p:nvSpPr>
            <p:cNvPr id="1485" name="Google Shape;1485;p33"/>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3"/>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3"/>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3"/>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3"/>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3"/>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3"/>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3"/>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3"/>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3"/>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3"/>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3"/>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3"/>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3"/>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3"/>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3"/>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3"/>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3"/>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3"/>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3"/>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3"/>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3"/>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3"/>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3"/>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3"/>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3"/>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3"/>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3"/>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2" name="Google Shape;1522;p33"/>
          <p:cNvSpPr/>
          <p:nvPr/>
        </p:nvSpPr>
        <p:spPr>
          <a:xfrm>
            <a:off x="713225" y="481150"/>
            <a:ext cx="7717500" cy="689400"/>
          </a:xfrm>
          <a:prstGeom prst="roundRect">
            <a:avLst>
              <a:gd fmla="val 16667" name="adj"/>
            </a:avLst>
          </a:prstGeom>
          <a:solidFill>
            <a:srgbClr val="FFBE00"/>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3" name="Google Shape;1523;p33"/>
          <p:cNvSpPr txBox="1"/>
          <p:nvPr>
            <p:ph type="title"/>
          </p:nvPr>
        </p:nvSpPr>
        <p:spPr>
          <a:xfrm>
            <a:off x="808150" y="1737600"/>
            <a:ext cx="1845900" cy="484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4" name="Google Shape;1524;p33"/>
          <p:cNvSpPr txBox="1"/>
          <p:nvPr>
            <p:ph idx="1" type="subTitle"/>
          </p:nvPr>
        </p:nvSpPr>
        <p:spPr>
          <a:xfrm>
            <a:off x="808184" y="2282825"/>
            <a:ext cx="1845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5" name="Google Shape;1525;p33"/>
          <p:cNvSpPr txBox="1"/>
          <p:nvPr>
            <p:ph idx="2" type="title"/>
          </p:nvPr>
        </p:nvSpPr>
        <p:spPr>
          <a:xfrm>
            <a:off x="6489862" y="1740013"/>
            <a:ext cx="1845900" cy="484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6" name="Google Shape;1526;p33"/>
          <p:cNvSpPr txBox="1"/>
          <p:nvPr>
            <p:ph idx="3" type="subTitle"/>
          </p:nvPr>
        </p:nvSpPr>
        <p:spPr>
          <a:xfrm>
            <a:off x="6489897" y="2285238"/>
            <a:ext cx="1845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7" name="Google Shape;1527;p33"/>
          <p:cNvSpPr txBox="1"/>
          <p:nvPr>
            <p:ph idx="4" type="title"/>
          </p:nvPr>
        </p:nvSpPr>
        <p:spPr>
          <a:xfrm>
            <a:off x="808138" y="3388438"/>
            <a:ext cx="1845900" cy="484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8" name="Google Shape;1528;p33"/>
          <p:cNvSpPr txBox="1"/>
          <p:nvPr>
            <p:ph idx="5" type="subTitle"/>
          </p:nvPr>
        </p:nvSpPr>
        <p:spPr>
          <a:xfrm>
            <a:off x="808154" y="3933413"/>
            <a:ext cx="1845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9" name="Google Shape;1529;p33"/>
          <p:cNvSpPr txBox="1"/>
          <p:nvPr>
            <p:ph idx="6" type="title"/>
          </p:nvPr>
        </p:nvSpPr>
        <p:spPr>
          <a:xfrm>
            <a:off x="6489891" y="3388400"/>
            <a:ext cx="1845900" cy="484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30" name="Google Shape;1530;p33"/>
          <p:cNvSpPr txBox="1"/>
          <p:nvPr>
            <p:ph idx="7" type="subTitle"/>
          </p:nvPr>
        </p:nvSpPr>
        <p:spPr>
          <a:xfrm>
            <a:off x="6489900" y="3933400"/>
            <a:ext cx="1845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1" name="Google Shape;1531;p33"/>
          <p:cNvSpPr txBox="1"/>
          <p:nvPr>
            <p:ph idx="8"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2" name="Google Shape;1532;p33"/>
          <p:cNvSpPr/>
          <p:nvPr/>
        </p:nvSpPr>
        <p:spPr>
          <a:xfrm>
            <a:off x="713200" y="3240325"/>
            <a:ext cx="2035800" cy="13260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3"/>
          <p:cNvSpPr/>
          <p:nvPr/>
        </p:nvSpPr>
        <p:spPr>
          <a:xfrm>
            <a:off x="6394925" y="1592050"/>
            <a:ext cx="2035800" cy="13260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713225" y="1592050"/>
            <a:ext cx="2035800" cy="13260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6394925" y="3240325"/>
            <a:ext cx="2035800" cy="13260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6" name="Google Shape;1536;p33"/>
          <p:cNvGrpSpPr/>
          <p:nvPr/>
        </p:nvGrpSpPr>
        <p:grpSpPr>
          <a:xfrm>
            <a:off x="3292787" y="3595757"/>
            <a:ext cx="783410" cy="783938"/>
            <a:chOff x="1300400" y="1688700"/>
            <a:chExt cx="481950" cy="482275"/>
          </a:xfrm>
        </p:grpSpPr>
        <p:sp>
          <p:nvSpPr>
            <p:cNvPr id="1537" name="Google Shape;1537;p3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538" name="Google Shape;1538;p3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A54D05"/>
                  </a:solidFill>
                  <a:latin typeface="Dosis"/>
                  <a:ea typeface="Dosis"/>
                  <a:cs typeface="Dosis"/>
                  <a:sym typeface="Dosis"/>
                </a:rPr>
                <a:t>1¢</a:t>
              </a:r>
              <a:endParaRPr b="1" sz="4000">
                <a:solidFill>
                  <a:srgbClr val="A54D05"/>
                </a:solidFill>
                <a:latin typeface="Dosis"/>
                <a:ea typeface="Dosis"/>
                <a:cs typeface="Dosis"/>
                <a:sym typeface="Dosis"/>
              </a:endParaRPr>
            </a:p>
          </p:txBody>
        </p:sp>
      </p:grpSp>
      <p:grpSp>
        <p:nvGrpSpPr>
          <p:cNvPr id="1539" name="Google Shape;1539;p33"/>
          <p:cNvGrpSpPr/>
          <p:nvPr/>
        </p:nvGrpSpPr>
        <p:grpSpPr>
          <a:xfrm>
            <a:off x="3260322" y="1922991"/>
            <a:ext cx="913199" cy="913766"/>
            <a:chOff x="1300400" y="1688700"/>
            <a:chExt cx="481950" cy="482275"/>
          </a:xfrm>
        </p:grpSpPr>
        <p:sp>
          <p:nvSpPr>
            <p:cNvPr id="1540" name="Google Shape;1540;p3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541" name="Google Shape;1541;p3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999999"/>
                  </a:solidFill>
                  <a:latin typeface="Dosis"/>
                  <a:ea typeface="Dosis"/>
                  <a:cs typeface="Dosis"/>
                  <a:sym typeface="Dosis"/>
                </a:rPr>
                <a:t>5¢</a:t>
              </a:r>
              <a:endParaRPr b="1" sz="4000">
                <a:solidFill>
                  <a:srgbClr val="999999"/>
                </a:solidFill>
                <a:latin typeface="Dosis"/>
                <a:ea typeface="Dosis"/>
                <a:cs typeface="Dosis"/>
                <a:sym typeface="Dosis"/>
              </a:endParaRPr>
            </a:p>
          </p:txBody>
        </p:sp>
      </p:grpSp>
      <p:grpSp>
        <p:nvGrpSpPr>
          <p:cNvPr id="1542" name="Google Shape;1542;p33"/>
          <p:cNvGrpSpPr/>
          <p:nvPr/>
        </p:nvGrpSpPr>
        <p:grpSpPr>
          <a:xfrm>
            <a:off x="5116491" y="1989212"/>
            <a:ext cx="668995" cy="669446"/>
            <a:chOff x="1300400" y="1688700"/>
            <a:chExt cx="481950" cy="482275"/>
          </a:xfrm>
        </p:grpSpPr>
        <p:sp>
          <p:nvSpPr>
            <p:cNvPr id="1543" name="Google Shape;1543;p3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544" name="Google Shape;1544;p3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666666"/>
                  </a:solidFill>
                  <a:latin typeface="Dosis"/>
                  <a:ea typeface="Dosis"/>
                  <a:cs typeface="Dosis"/>
                  <a:sym typeface="Dosis"/>
                </a:rPr>
                <a:t>10¢</a:t>
              </a:r>
              <a:endParaRPr b="1" sz="2100">
                <a:solidFill>
                  <a:srgbClr val="666666"/>
                </a:solidFill>
                <a:latin typeface="Dosis"/>
                <a:ea typeface="Dosis"/>
                <a:cs typeface="Dosis"/>
                <a:sym typeface="Dosis"/>
              </a:endParaRPr>
            </a:p>
          </p:txBody>
        </p:sp>
      </p:grpSp>
      <p:sp>
        <p:nvSpPr>
          <p:cNvPr id="1545" name="Google Shape;1545;p33"/>
          <p:cNvSpPr/>
          <p:nvPr/>
        </p:nvSpPr>
        <p:spPr>
          <a:xfrm>
            <a:off x="4727810" y="24560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6" name="Google Shape;1546;p33"/>
          <p:cNvGrpSpPr/>
          <p:nvPr/>
        </p:nvGrpSpPr>
        <p:grpSpPr>
          <a:xfrm>
            <a:off x="4891463" y="3338995"/>
            <a:ext cx="1119040" cy="1119698"/>
            <a:chOff x="1300400" y="1688700"/>
            <a:chExt cx="481950" cy="482275"/>
          </a:xfrm>
        </p:grpSpPr>
        <p:sp>
          <p:nvSpPr>
            <p:cNvPr id="1547" name="Google Shape;1547;p33"/>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548" name="Google Shape;1548;p33"/>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rgbClr val="999999"/>
                  </a:solidFill>
                  <a:latin typeface="Dosis"/>
                  <a:ea typeface="Dosis"/>
                  <a:cs typeface="Dosis"/>
                  <a:sym typeface="Dosis"/>
                </a:rPr>
                <a:t>25¢</a:t>
              </a:r>
              <a:endParaRPr b="1" sz="3500">
                <a:solidFill>
                  <a:srgbClr val="999999"/>
                </a:solidFill>
                <a:latin typeface="Dosis"/>
                <a:ea typeface="Dosis"/>
                <a:cs typeface="Dosis"/>
                <a:sym typeface="Dosis"/>
              </a:endParaRPr>
            </a:p>
          </p:txBody>
        </p:sp>
      </p:grpSp>
      <p:sp>
        <p:nvSpPr>
          <p:cNvPr id="1549" name="Google Shape;1549;p33"/>
          <p:cNvSpPr/>
          <p:nvPr/>
        </p:nvSpPr>
        <p:spPr>
          <a:xfrm>
            <a:off x="5116497" y="3193186"/>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3"/>
          <p:cNvSpPr/>
          <p:nvPr/>
        </p:nvSpPr>
        <p:spPr>
          <a:xfrm>
            <a:off x="4195285" y="33247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3133547" y="21818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ONE_COLUMN_TEXT_1">
    <p:spTree>
      <p:nvGrpSpPr>
        <p:cNvPr id="1552" name="Shape 1552"/>
        <p:cNvGrpSpPr/>
        <p:nvPr/>
      </p:nvGrpSpPr>
      <p:grpSpPr>
        <a:xfrm>
          <a:off x="0" y="0"/>
          <a:ext cx="0" cy="0"/>
          <a:chOff x="0" y="0"/>
          <a:chExt cx="0" cy="0"/>
        </a:xfrm>
      </p:grpSpPr>
      <p:grpSp>
        <p:nvGrpSpPr>
          <p:cNvPr id="1553" name="Google Shape;1553;p34"/>
          <p:cNvGrpSpPr/>
          <p:nvPr/>
        </p:nvGrpSpPr>
        <p:grpSpPr>
          <a:xfrm>
            <a:off x="-138170" y="-299471"/>
            <a:ext cx="9864554" cy="5548495"/>
            <a:chOff x="238125" y="822050"/>
            <a:chExt cx="7136850" cy="4051475"/>
          </a:xfrm>
        </p:grpSpPr>
        <p:sp>
          <p:nvSpPr>
            <p:cNvPr id="1554" name="Google Shape;1554;p34"/>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4"/>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4"/>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4"/>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4"/>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4"/>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4"/>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4"/>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4"/>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4"/>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4"/>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4"/>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4"/>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4"/>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4"/>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4"/>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4"/>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4"/>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4"/>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4"/>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4"/>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4"/>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4"/>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4"/>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4"/>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4"/>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4"/>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4"/>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4"/>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4"/>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4"/>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4"/>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4"/>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4"/>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4"/>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4"/>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4"/>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1" name="Google Shape;1591;p34"/>
          <p:cNvSpPr/>
          <p:nvPr/>
        </p:nvSpPr>
        <p:spPr>
          <a:xfrm>
            <a:off x="713250" y="481150"/>
            <a:ext cx="7717500" cy="689400"/>
          </a:xfrm>
          <a:prstGeom prst="roundRect">
            <a:avLst>
              <a:gd fmla="val 16667" name="adj"/>
            </a:avLst>
          </a:prstGeom>
          <a:solidFill>
            <a:srgbClr val="FFBE00"/>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2" name="Google Shape;1592;p34"/>
          <p:cNvSpPr/>
          <p:nvPr/>
        </p:nvSpPr>
        <p:spPr>
          <a:xfrm>
            <a:off x="1109725" y="2093675"/>
            <a:ext cx="2965200" cy="1951800"/>
          </a:xfrm>
          <a:prstGeom prst="roundRect">
            <a:avLst>
              <a:gd fmla="val 115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4"/>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4" name="Google Shape;1594;p34"/>
          <p:cNvSpPr txBox="1"/>
          <p:nvPr>
            <p:ph idx="1" type="body"/>
          </p:nvPr>
        </p:nvSpPr>
        <p:spPr>
          <a:xfrm>
            <a:off x="1175575" y="2924275"/>
            <a:ext cx="2833500" cy="9477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95" name="Google Shape;1595;p34"/>
          <p:cNvSpPr txBox="1"/>
          <p:nvPr>
            <p:ph idx="2" type="subTitle"/>
          </p:nvPr>
        </p:nvSpPr>
        <p:spPr>
          <a:xfrm>
            <a:off x="1162825" y="2301750"/>
            <a:ext cx="2859000" cy="54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500">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596" name="Google Shape;1596;p34"/>
          <p:cNvGrpSpPr/>
          <p:nvPr/>
        </p:nvGrpSpPr>
        <p:grpSpPr>
          <a:xfrm>
            <a:off x="5939807" y="1689390"/>
            <a:ext cx="1933661" cy="2312136"/>
            <a:chOff x="135325" y="344450"/>
            <a:chExt cx="756400" cy="904450"/>
          </a:xfrm>
        </p:grpSpPr>
        <p:sp>
          <p:nvSpPr>
            <p:cNvPr id="1597" name="Google Shape;1597;p34"/>
            <p:cNvSpPr/>
            <p:nvPr/>
          </p:nvSpPr>
          <p:spPr>
            <a:xfrm>
              <a:off x="135325" y="344450"/>
              <a:ext cx="756400" cy="904450"/>
            </a:xfrm>
            <a:custGeom>
              <a:rect b="b" l="l" r="r" t="t"/>
              <a:pathLst>
                <a:path extrusionOk="0" h="36178" w="30256">
                  <a:moveTo>
                    <a:pt x="17681" y="3106"/>
                  </a:moveTo>
                  <a:cubicBezTo>
                    <a:pt x="18812" y="3106"/>
                    <a:pt x="19743" y="4037"/>
                    <a:pt x="19743" y="5169"/>
                  </a:cubicBezTo>
                  <a:lnTo>
                    <a:pt x="19743" y="5923"/>
                  </a:lnTo>
                  <a:lnTo>
                    <a:pt x="10551" y="5923"/>
                  </a:lnTo>
                  <a:lnTo>
                    <a:pt x="10551" y="5169"/>
                  </a:lnTo>
                  <a:cubicBezTo>
                    <a:pt x="10551" y="4037"/>
                    <a:pt x="11481" y="3106"/>
                    <a:pt x="12613" y="3106"/>
                  </a:cubicBezTo>
                  <a:close/>
                  <a:moveTo>
                    <a:pt x="11431" y="0"/>
                  </a:moveTo>
                  <a:cubicBezTo>
                    <a:pt x="9847" y="0"/>
                    <a:pt x="8551" y="1296"/>
                    <a:pt x="8551" y="2880"/>
                  </a:cubicBezTo>
                  <a:lnTo>
                    <a:pt x="8551" y="5923"/>
                  </a:lnTo>
                  <a:lnTo>
                    <a:pt x="4792" y="5923"/>
                  </a:lnTo>
                  <a:cubicBezTo>
                    <a:pt x="2163" y="5923"/>
                    <a:pt x="1" y="8073"/>
                    <a:pt x="1" y="10714"/>
                  </a:cubicBezTo>
                  <a:lnTo>
                    <a:pt x="1" y="31387"/>
                  </a:lnTo>
                  <a:cubicBezTo>
                    <a:pt x="1" y="34028"/>
                    <a:pt x="2163" y="36178"/>
                    <a:pt x="4792" y="36178"/>
                  </a:cubicBezTo>
                  <a:lnTo>
                    <a:pt x="25477" y="36178"/>
                  </a:lnTo>
                  <a:cubicBezTo>
                    <a:pt x="28105" y="36178"/>
                    <a:pt x="30256" y="34028"/>
                    <a:pt x="30256" y="31387"/>
                  </a:cubicBezTo>
                  <a:lnTo>
                    <a:pt x="30256" y="10714"/>
                  </a:lnTo>
                  <a:cubicBezTo>
                    <a:pt x="30256" y="8073"/>
                    <a:pt x="28105" y="5923"/>
                    <a:pt x="25477" y="5923"/>
                  </a:cubicBezTo>
                  <a:lnTo>
                    <a:pt x="21717" y="5923"/>
                  </a:lnTo>
                  <a:lnTo>
                    <a:pt x="21717" y="2880"/>
                  </a:lnTo>
                  <a:cubicBezTo>
                    <a:pt x="21717" y="1296"/>
                    <a:pt x="20422" y="0"/>
                    <a:pt x="18838" y="0"/>
                  </a:cubicBezTo>
                  <a:close/>
                </a:path>
              </a:pathLst>
            </a:custGeom>
            <a:solidFill>
              <a:srgbClr val="FFFFFF"/>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4"/>
            <p:cNvSpPr/>
            <p:nvPr/>
          </p:nvSpPr>
          <p:spPr>
            <a:xfrm>
              <a:off x="135325" y="870700"/>
              <a:ext cx="756400" cy="378200"/>
            </a:xfrm>
            <a:custGeom>
              <a:rect b="b" l="l" r="r" t="t"/>
              <a:pathLst>
                <a:path extrusionOk="0" h="15128" w="30256">
                  <a:moveTo>
                    <a:pt x="30256" y="0"/>
                  </a:moveTo>
                  <a:lnTo>
                    <a:pt x="30256" y="10337"/>
                  </a:lnTo>
                  <a:cubicBezTo>
                    <a:pt x="30256" y="12978"/>
                    <a:pt x="28093" y="15128"/>
                    <a:pt x="25465" y="15128"/>
                  </a:cubicBezTo>
                  <a:lnTo>
                    <a:pt x="4792" y="15128"/>
                  </a:lnTo>
                  <a:cubicBezTo>
                    <a:pt x="2151" y="15128"/>
                    <a:pt x="1" y="12978"/>
                    <a:pt x="1" y="10337"/>
                  </a:cubicBezTo>
                  <a:lnTo>
                    <a:pt x="1" y="0"/>
                  </a:lnTo>
                  <a:close/>
                </a:path>
              </a:pathLst>
            </a:custGeom>
            <a:solidFill>
              <a:srgbClr val="8738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4"/>
            <p:cNvSpPr/>
            <p:nvPr/>
          </p:nvSpPr>
          <p:spPr>
            <a:xfrm>
              <a:off x="135325" y="870700"/>
              <a:ext cx="756400" cy="280450"/>
            </a:xfrm>
            <a:custGeom>
              <a:rect b="b" l="l" r="r" t="t"/>
              <a:pathLst>
                <a:path extrusionOk="0" h="11218" w="30256">
                  <a:moveTo>
                    <a:pt x="30256" y="0"/>
                  </a:moveTo>
                  <a:lnTo>
                    <a:pt x="30256" y="7658"/>
                  </a:lnTo>
                  <a:cubicBezTo>
                    <a:pt x="30256" y="9620"/>
                    <a:pt x="28659" y="11217"/>
                    <a:pt x="26710" y="11217"/>
                  </a:cubicBezTo>
                  <a:lnTo>
                    <a:pt x="3547" y="11217"/>
                  </a:lnTo>
                  <a:cubicBezTo>
                    <a:pt x="1598" y="11217"/>
                    <a:pt x="1" y="9620"/>
                    <a:pt x="1" y="7658"/>
                  </a:cubicBezTo>
                  <a:lnTo>
                    <a:pt x="1" y="0"/>
                  </a:lnTo>
                  <a:close/>
                </a:path>
              </a:pathLst>
            </a:custGeom>
            <a:solidFill>
              <a:srgbClr val="C99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4"/>
            <p:cNvSpPr/>
            <p:nvPr/>
          </p:nvSpPr>
          <p:spPr>
            <a:xfrm>
              <a:off x="164875" y="870700"/>
              <a:ext cx="697000" cy="243650"/>
            </a:xfrm>
            <a:custGeom>
              <a:rect b="b" l="l" r="r" t="t"/>
              <a:pathLst>
                <a:path extrusionOk="0" h="9746" w="27880">
                  <a:moveTo>
                    <a:pt x="27879" y="0"/>
                  </a:moveTo>
                  <a:lnTo>
                    <a:pt x="27879" y="6665"/>
                  </a:lnTo>
                  <a:cubicBezTo>
                    <a:pt x="27879" y="8363"/>
                    <a:pt x="26508" y="9746"/>
                    <a:pt x="24836" y="9746"/>
                  </a:cubicBezTo>
                  <a:lnTo>
                    <a:pt x="3056" y="9746"/>
                  </a:lnTo>
                  <a:cubicBezTo>
                    <a:pt x="1371" y="9746"/>
                    <a:pt x="1" y="8363"/>
                    <a:pt x="1" y="6665"/>
                  </a:cubicBezTo>
                  <a:lnTo>
                    <a:pt x="1" y="0"/>
                  </a:lnTo>
                  <a:close/>
                </a:path>
              </a:pathLst>
            </a:custGeom>
            <a:solidFill>
              <a:srgbClr val="A354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4"/>
            <p:cNvSpPr/>
            <p:nvPr/>
          </p:nvSpPr>
          <p:spPr>
            <a:xfrm>
              <a:off x="348775" y="344450"/>
              <a:ext cx="329175" cy="205300"/>
            </a:xfrm>
            <a:custGeom>
              <a:rect b="b" l="l" r="r" t="t"/>
              <a:pathLst>
                <a:path extrusionOk="0" h="8212" w="13167">
                  <a:moveTo>
                    <a:pt x="2881" y="0"/>
                  </a:moveTo>
                  <a:lnTo>
                    <a:pt x="10287" y="0"/>
                  </a:lnTo>
                  <a:cubicBezTo>
                    <a:pt x="11872" y="0"/>
                    <a:pt x="13167" y="1295"/>
                    <a:pt x="13167" y="2880"/>
                  </a:cubicBezTo>
                  <a:lnTo>
                    <a:pt x="13167" y="8212"/>
                  </a:lnTo>
                  <a:lnTo>
                    <a:pt x="11821" y="8212"/>
                  </a:lnTo>
                  <a:lnTo>
                    <a:pt x="11821" y="4439"/>
                  </a:lnTo>
                  <a:cubicBezTo>
                    <a:pt x="11821" y="3307"/>
                    <a:pt x="10891" y="2377"/>
                    <a:pt x="9759" y="2377"/>
                  </a:cubicBezTo>
                  <a:lnTo>
                    <a:pt x="3409" y="2377"/>
                  </a:lnTo>
                  <a:cubicBezTo>
                    <a:pt x="2277" y="2377"/>
                    <a:pt x="1346" y="3307"/>
                    <a:pt x="1346" y="4439"/>
                  </a:cubicBezTo>
                  <a:lnTo>
                    <a:pt x="1346" y="8212"/>
                  </a:lnTo>
                  <a:lnTo>
                    <a:pt x="1" y="8212"/>
                  </a:lnTo>
                  <a:lnTo>
                    <a:pt x="1" y="2880"/>
                  </a:lnTo>
                  <a:cubicBezTo>
                    <a:pt x="1" y="1295"/>
                    <a:pt x="1296" y="0"/>
                    <a:pt x="2881" y="0"/>
                  </a:cubicBezTo>
                  <a:close/>
                </a:path>
              </a:pathLst>
            </a:custGeom>
            <a:solidFill>
              <a:srgbClr val="8738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4"/>
            <p:cNvSpPr/>
            <p:nvPr/>
          </p:nvSpPr>
          <p:spPr>
            <a:xfrm>
              <a:off x="348775" y="376500"/>
              <a:ext cx="329175" cy="173250"/>
            </a:xfrm>
            <a:custGeom>
              <a:rect b="b" l="l" r="r" t="t"/>
              <a:pathLst>
                <a:path extrusionOk="0" h="6930" w="13167">
                  <a:moveTo>
                    <a:pt x="2881" y="1"/>
                  </a:moveTo>
                  <a:lnTo>
                    <a:pt x="10287" y="1"/>
                  </a:lnTo>
                  <a:cubicBezTo>
                    <a:pt x="11872" y="1"/>
                    <a:pt x="13167" y="1296"/>
                    <a:pt x="13167" y="2880"/>
                  </a:cubicBezTo>
                  <a:lnTo>
                    <a:pt x="13167" y="6930"/>
                  </a:lnTo>
                  <a:lnTo>
                    <a:pt x="11193" y="6930"/>
                  </a:lnTo>
                  <a:lnTo>
                    <a:pt x="11193" y="3886"/>
                  </a:lnTo>
                  <a:cubicBezTo>
                    <a:pt x="11193" y="2755"/>
                    <a:pt x="10262" y="1824"/>
                    <a:pt x="9130" y="1824"/>
                  </a:cubicBezTo>
                  <a:lnTo>
                    <a:pt x="4075" y="1824"/>
                  </a:lnTo>
                  <a:cubicBezTo>
                    <a:pt x="2931" y="1824"/>
                    <a:pt x="2000" y="2755"/>
                    <a:pt x="2000" y="3886"/>
                  </a:cubicBezTo>
                  <a:lnTo>
                    <a:pt x="2000" y="6930"/>
                  </a:lnTo>
                  <a:lnTo>
                    <a:pt x="1" y="6930"/>
                  </a:lnTo>
                  <a:lnTo>
                    <a:pt x="1" y="2880"/>
                  </a:lnTo>
                  <a:cubicBezTo>
                    <a:pt x="1" y="1296"/>
                    <a:pt x="1296" y="1"/>
                    <a:pt x="2881" y="1"/>
                  </a:cubicBezTo>
                  <a:close/>
                </a:path>
              </a:pathLst>
            </a:custGeom>
            <a:solidFill>
              <a:srgbClr val="A354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4"/>
            <p:cNvSpPr/>
            <p:nvPr/>
          </p:nvSpPr>
          <p:spPr>
            <a:xfrm>
              <a:off x="135325" y="492500"/>
              <a:ext cx="756400" cy="378225"/>
            </a:xfrm>
            <a:custGeom>
              <a:rect b="b" l="l" r="r" t="t"/>
              <a:pathLst>
                <a:path extrusionOk="0" h="15129" w="30256">
                  <a:moveTo>
                    <a:pt x="4792" y="1"/>
                  </a:moveTo>
                  <a:lnTo>
                    <a:pt x="25465" y="1"/>
                  </a:lnTo>
                  <a:cubicBezTo>
                    <a:pt x="28093" y="1"/>
                    <a:pt x="30256" y="2151"/>
                    <a:pt x="30256" y="4792"/>
                  </a:cubicBezTo>
                  <a:lnTo>
                    <a:pt x="30256" y="15128"/>
                  </a:lnTo>
                  <a:lnTo>
                    <a:pt x="1" y="15128"/>
                  </a:lnTo>
                  <a:lnTo>
                    <a:pt x="1" y="4792"/>
                  </a:lnTo>
                  <a:cubicBezTo>
                    <a:pt x="1" y="2151"/>
                    <a:pt x="2151" y="1"/>
                    <a:pt x="4792" y="1"/>
                  </a:cubicBezTo>
                  <a:close/>
                </a:path>
              </a:pathLst>
            </a:custGeom>
            <a:solidFill>
              <a:srgbClr val="8738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4"/>
            <p:cNvSpPr/>
            <p:nvPr/>
          </p:nvSpPr>
          <p:spPr>
            <a:xfrm>
              <a:off x="135325" y="590600"/>
              <a:ext cx="756400" cy="280125"/>
            </a:xfrm>
            <a:custGeom>
              <a:rect b="b" l="l" r="r" t="t"/>
              <a:pathLst>
                <a:path extrusionOk="0" h="11205" w="30256">
                  <a:moveTo>
                    <a:pt x="3547" y="0"/>
                  </a:moveTo>
                  <a:lnTo>
                    <a:pt x="26710" y="0"/>
                  </a:lnTo>
                  <a:cubicBezTo>
                    <a:pt x="28659" y="0"/>
                    <a:pt x="30256" y="1597"/>
                    <a:pt x="30256" y="3546"/>
                  </a:cubicBezTo>
                  <a:lnTo>
                    <a:pt x="30256" y="11204"/>
                  </a:lnTo>
                  <a:lnTo>
                    <a:pt x="1" y="11204"/>
                  </a:lnTo>
                  <a:lnTo>
                    <a:pt x="1" y="3546"/>
                  </a:lnTo>
                  <a:cubicBezTo>
                    <a:pt x="1" y="1597"/>
                    <a:pt x="1598" y="0"/>
                    <a:pt x="3547" y="0"/>
                  </a:cubicBezTo>
                  <a:close/>
                </a:path>
              </a:pathLst>
            </a:custGeom>
            <a:solidFill>
              <a:srgbClr val="A354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4"/>
            <p:cNvSpPr/>
            <p:nvPr/>
          </p:nvSpPr>
          <p:spPr>
            <a:xfrm>
              <a:off x="194725" y="627050"/>
              <a:ext cx="642913" cy="224766"/>
            </a:xfrm>
            <a:custGeom>
              <a:rect b="b" l="l" r="r" t="t"/>
              <a:pathLst>
                <a:path extrusionOk="0" h="9747" w="27880">
                  <a:moveTo>
                    <a:pt x="3056" y="1"/>
                  </a:moveTo>
                  <a:lnTo>
                    <a:pt x="24823" y="1"/>
                  </a:lnTo>
                  <a:cubicBezTo>
                    <a:pt x="26508" y="1"/>
                    <a:pt x="27879" y="1397"/>
                    <a:pt x="27879" y="3094"/>
                  </a:cubicBezTo>
                  <a:lnTo>
                    <a:pt x="27879" y="9746"/>
                  </a:lnTo>
                  <a:lnTo>
                    <a:pt x="1" y="9746"/>
                  </a:lnTo>
                  <a:lnTo>
                    <a:pt x="1" y="3094"/>
                  </a:lnTo>
                  <a:cubicBezTo>
                    <a:pt x="1" y="1397"/>
                    <a:pt x="1371" y="1"/>
                    <a:pt x="3056" y="1"/>
                  </a:cubicBezTo>
                  <a:close/>
                </a:path>
              </a:pathLst>
            </a:custGeom>
            <a:solidFill>
              <a:srgbClr val="8738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6" name="Google Shape;1606;p34"/>
            <p:cNvGrpSpPr/>
            <p:nvPr/>
          </p:nvGrpSpPr>
          <p:grpSpPr>
            <a:xfrm>
              <a:off x="219699" y="756013"/>
              <a:ext cx="436027" cy="279696"/>
              <a:chOff x="861850" y="1725175"/>
              <a:chExt cx="676850" cy="434175"/>
            </a:xfrm>
          </p:grpSpPr>
          <p:sp>
            <p:nvSpPr>
              <p:cNvPr id="1607" name="Google Shape;1607;p34"/>
              <p:cNvSpPr/>
              <p:nvPr/>
            </p:nvSpPr>
            <p:spPr>
              <a:xfrm>
                <a:off x="894225" y="1998350"/>
                <a:ext cx="481950" cy="46875"/>
              </a:xfrm>
              <a:custGeom>
                <a:rect b="b" l="l" r="r" t="t"/>
                <a:pathLst>
                  <a:path extrusionOk="0" h="1875" w="19278">
                    <a:moveTo>
                      <a:pt x="1" y="1"/>
                    </a:moveTo>
                    <a:lnTo>
                      <a:pt x="1" y="1874"/>
                    </a:lnTo>
                    <a:lnTo>
                      <a:pt x="19278" y="1874"/>
                    </a:lnTo>
                    <a:lnTo>
                      <a:pt x="19278"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4"/>
              <p:cNvSpPr/>
              <p:nvPr/>
            </p:nvSpPr>
            <p:spPr>
              <a:xfrm>
                <a:off x="894225" y="1931075"/>
                <a:ext cx="481950" cy="228275"/>
              </a:xfrm>
              <a:custGeom>
                <a:rect b="b" l="l" r="r" t="t"/>
                <a:pathLst>
                  <a:path extrusionOk="0" h="9131" w="19278">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4"/>
              <p:cNvSpPr/>
              <p:nvPr/>
            </p:nvSpPr>
            <p:spPr>
              <a:xfrm>
                <a:off x="894225" y="1884250"/>
                <a:ext cx="481950" cy="228250"/>
              </a:xfrm>
              <a:custGeom>
                <a:rect b="b" l="l" r="r" t="t"/>
                <a:pathLst>
                  <a:path extrusionOk="0" h="9130" w="19278">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4"/>
              <p:cNvSpPr/>
              <p:nvPr/>
            </p:nvSpPr>
            <p:spPr>
              <a:xfrm>
                <a:off x="925675" y="1906250"/>
                <a:ext cx="419075" cy="183925"/>
              </a:xfrm>
              <a:custGeom>
                <a:rect b="b" l="l" r="r" t="t"/>
                <a:pathLst>
                  <a:path extrusionOk="0" h="7357" w="16763">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4"/>
              <p:cNvSpPr/>
              <p:nvPr/>
            </p:nvSpPr>
            <p:spPr>
              <a:xfrm>
                <a:off x="1063675" y="1936425"/>
                <a:ext cx="143050" cy="123875"/>
              </a:xfrm>
              <a:custGeom>
                <a:rect b="b" l="l" r="r" t="t"/>
                <a:pathLst>
                  <a:path extrusionOk="0" h="4955" w="5722">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4"/>
              <p:cNvSpPr/>
              <p:nvPr/>
            </p:nvSpPr>
            <p:spPr>
              <a:xfrm>
                <a:off x="1056750" y="1870400"/>
                <a:ext cx="481950" cy="228275"/>
              </a:xfrm>
              <a:custGeom>
                <a:rect b="b" l="l" r="r" t="t"/>
                <a:pathLst>
                  <a:path extrusionOk="0" h="9131" w="19278">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4"/>
              <p:cNvSpPr/>
              <p:nvPr/>
            </p:nvSpPr>
            <p:spPr>
              <a:xfrm>
                <a:off x="1056750" y="1937675"/>
                <a:ext cx="481950" cy="46875"/>
              </a:xfrm>
              <a:custGeom>
                <a:rect b="b" l="l" r="r" t="t"/>
                <a:pathLst>
                  <a:path extrusionOk="0" h="1875" w="19278">
                    <a:moveTo>
                      <a:pt x="1" y="1874"/>
                    </a:moveTo>
                    <a:lnTo>
                      <a:pt x="19278" y="1874"/>
                    </a:lnTo>
                    <a:lnTo>
                      <a:pt x="19278"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4"/>
              <p:cNvSpPr/>
              <p:nvPr/>
            </p:nvSpPr>
            <p:spPr>
              <a:xfrm>
                <a:off x="1056750" y="1823575"/>
                <a:ext cx="481950" cy="227925"/>
              </a:xfrm>
              <a:custGeom>
                <a:rect b="b" l="l" r="r" t="t"/>
                <a:pathLst>
                  <a:path extrusionOk="0" h="9117" w="19278">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4"/>
              <p:cNvSpPr/>
              <p:nvPr/>
            </p:nvSpPr>
            <p:spPr>
              <a:xfrm>
                <a:off x="1088200" y="1845575"/>
                <a:ext cx="419075" cy="183925"/>
              </a:xfrm>
              <a:custGeom>
                <a:rect b="b" l="l" r="r" t="t"/>
                <a:pathLst>
                  <a:path extrusionOk="0" h="7357" w="16763">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4"/>
              <p:cNvSpPr/>
              <p:nvPr/>
            </p:nvSpPr>
            <p:spPr>
              <a:xfrm>
                <a:off x="1226200" y="1875450"/>
                <a:ext cx="143075" cy="124200"/>
              </a:xfrm>
              <a:custGeom>
                <a:rect b="b" l="l" r="r" t="t"/>
                <a:pathLst>
                  <a:path extrusionOk="0" h="4968" w="5723">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4"/>
              <p:cNvSpPr/>
              <p:nvPr/>
            </p:nvSpPr>
            <p:spPr>
              <a:xfrm>
                <a:off x="861850" y="1772000"/>
                <a:ext cx="481950" cy="228275"/>
              </a:xfrm>
              <a:custGeom>
                <a:rect b="b" l="l" r="r" t="t"/>
                <a:pathLst>
                  <a:path extrusionOk="0" h="9131" w="19278">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4"/>
              <p:cNvSpPr/>
              <p:nvPr/>
            </p:nvSpPr>
            <p:spPr>
              <a:xfrm>
                <a:off x="861850" y="1839275"/>
                <a:ext cx="481950" cy="46875"/>
              </a:xfrm>
              <a:custGeom>
                <a:rect b="b" l="l" r="r" t="t"/>
                <a:pathLst>
                  <a:path extrusionOk="0" h="1875" w="19278">
                    <a:moveTo>
                      <a:pt x="0" y="1875"/>
                    </a:moveTo>
                    <a:lnTo>
                      <a:pt x="19278" y="1875"/>
                    </a:lnTo>
                    <a:lnTo>
                      <a:pt x="19278" y="1"/>
                    </a:lnTo>
                    <a:lnTo>
                      <a:pt x="0"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4"/>
              <p:cNvSpPr/>
              <p:nvPr/>
            </p:nvSpPr>
            <p:spPr>
              <a:xfrm>
                <a:off x="861850" y="1725175"/>
                <a:ext cx="481950" cy="228250"/>
              </a:xfrm>
              <a:custGeom>
                <a:rect b="b" l="l" r="r" t="t"/>
                <a:pathLst>
                  <a:path extrusionOk="0" h="9130" w="19278">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4"/>
              <p:cNvSpPr/>
              <p:nvPr/>
            </p:nvSpPr>
            <p:spPr>
              <a:xfrm>
                <a:off x="893275" y="1747500"/>
                <a:ext cx="419100" cy="183600"/>
              </a:xfrm>
              <a:custGeom>
                <a:rect b="b" l="l" r="r" t="t"/>
                <a:pathLst>
                  <a:path extrusionOk="0" h="7344" w="16764">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4"/>
              <p:cNvSpPr/>
              <p:nvPr/>
            </p:nvSpPr>
            <p:spPr>
              <a:xfrm>
                <a:off x="1031300" y="1777350"/>
                <a:ext cx="143050" cy="123900"/>
              </a:xfrm>
              <a:custGeom>
                <a:rect b="b" l="l" r="r" t="t"/>
                <a:pathLst>
                  <a:path extrusionOk="0" h="4956" w="5722">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22" name="Google Shape;1622;p34"/>
          <p:cNvSpPr/>
          <p:nvPr/>
        </p:nvSpPr>
        <p:spPr>
          <a:xfrm>
            <a:off x="5374647" y="16778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4"/>
          <p:cNvSpPr/>
          <p:nvPr/>
        </p:nvSpPr>
        <p:spPr>
          <a:xfrm>
            <a:off x="5191347" y="25811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4"/>
          <p:cNvSpPr/>
          <p:nvPr/>
        </p:nvSpPr>
        <p:spPr>
          <a:xfrm>
            <a:off x="8126885" y="20738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4"/>
          <p:cNvSpPr/>
          <p:nvPr/>
        </p:nvSpPr>
        <p:spPr>
          <a:xfrm>
            <a:off x="7873472" y="1391286"/>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6" name="Google Shape;1626;p34"/>
          <p:cNvGrpSpPr/>
          <p:nvPr/>
        </p:nvGrpSpPr>
        <p:grpSpPr>
          <a:xfrm>
            <a:off x="5185602" y="3251272"/>
            <a:ext cx="793675" cy="794210"/>
            <a:chOff x="1300400" y="1688700"/>
            <a:chExt cx="481950" cy="482275"/>
          </a:xfrm>
        </p:grpSpPr>
        <p:sp>
          <p:nvSpPr>
            <p:cNvPr id="1627" name="Google Shape;1627;p34"/>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1628" name="Google Shape;1628;p34"/>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A54D05"/>
                  </a:solidFill>
                  <a:latin typeface="Dosis"/>
                  <a:ea typeface="Dosis"/>
                  <a:cs typeface="Dosis"/>
                  <a:sym typeface="Dosis"/>
                </a:rPr>
                <a:t>1¢</a:t>
              </a:r>
              <a:endParaRPr b="1" sz="4000">
                <a:solidFill>
                  <a:srgbClr val="A54D05"/>
                </a:solidFill>
                <a:latin typeface="Dosis"/>
                <a:ea typeface="Dosis"/>
                <a:cs typeface="Dosis"/>
                <a:sym typeface="Dosis"/>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2">
    <p:spTree>
      <p:nvGrpSpPr>
        <p:cNvPr id="1629" name="Shape 1629"/>
        <p:cNvGrpSpPr/>
        <p:nvPr/>
      </p:nvGrpSpPr>
      <p:grpSpPr>
        <a:xfrm>
          <a:off x="0" y="0"/>
          <a:ext cx="0" cy="0"/>
          <a:chOff x="0" y="0"/>
          <a:chExt cx="0" cy="0"/>
        </a:xfrm>
      </p:grpSpPr>
      <p:grpSp>
        <p:nvGrpSpPr>
          <p:cNvPr id="1630" name="Google Shape;1630;p35"/>
          <p:cNvGrpSpPr/>
          <p:nvPr/>
        </p:nvGrpSpPr>
        <p:grpSpPr>
          <a:xfrm>
            <a:off x="-138170" y="-299471"/>
            <a:ext cx="9864554" cy="5548495"/>
            <a:chOff x="238125" y="822050"/>
            <a:chExt cx="7136850" cy="4051475"/>
          </a:xfrm>
        </p:grpSpPr>
        <p:sp>
          <p:nvSpPr>
            <p:cNvPr id="1631" name="Google Shape;1631;p35"/>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5"/>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5"/>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5"/>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5"/>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5"/>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5"/>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5"/>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5"/>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5"/>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5"/>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5"/>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5"/>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5"/>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5"/>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5"/>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5"/>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5"/>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5"/>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5"/>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5"/>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5"/>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5"/>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5"/>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5"/>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5"/>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5"/>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5"/>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5"/>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5"/>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5"/>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5"/>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5"/>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5"/>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5"/>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5"/>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5"/>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8" name="Google Shape;1668;p35"/>
          <p:cNvSpPr/>
          <p:nvPr/>
        </p:nvSpPr>
        <p:spPr>
          <a:xfrm>
            <a:off x="713200"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9" name="Google Shape;1669;p35"/>
          <p:cNvSpPr/>
          <p:nvPr/>
        </p:nvSpPr>
        <p:spPr>
          <a:xfrm>
            <a:off x="713250" y="1410750"/>
            <a:ext cx="7717500" cy="3159900"/>
          </a:xfrm>
          <a:prstGeom prst="roundRect">
            <a:avLst>
              <a:gd fmla="val 8114"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0" name="Google Shape;1670;p35"/>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1" name="Google Shape;1671;p35"/>
          <p:cNvSpPr txBox="1"/>
          <p:nvPr>
            <p:ph idx="1" type="body"/>
          </p:nvPr>
        </p:nvSpPr>
        <p:spPr>
          <a:xfrm>
            <a:off x="713225" y="1434531"/>
            <a:ext cx="7717500" cy="3252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bg>
      <p:bgPr>
        <a:solidFill>
          <a:schemeClr val="dk1"/>
        </a:solidFill>
      </p:bgPr>
    </p:bg>
    <p:spTree>
      <p:nvGrpSpPr>
        <p:cNvPr id="1672" name="Shape 1672"/>
        <p:cNvGrpSpPr/>
        <p:nvPr/>
      </p:nvGrpSpPr>
      <p:grpSpPr>
        <a:xfrm>
          <a:off x="0" y="0"/>
          <a:ext cx="0" cy="0"/>
          <a:chOff x="0" y="0"/>
          <a:chExt cx="0" cy="0"/>
        </a:xfrm>
      </p:grpSpPr>
      <p:grpSp>
        <p:nvGrpSpPr>
          <p:cNvPr id="1673" name="Google Shape;1673;p36"/>
          <p:cNvGrpSpPr/>
          <p:nvPr/>
        </p:nvGrpSpPr>
        <p:grpSpPr>
          <a:xfrm>
            <a:off x="-138170" y="-299471"/>
            <a:ext cx="9864554" cy="5548495"/>
            <a:chOff x="238125" y="822050"/>
            <a:chExt cx="7136850" cy="4051475"/>
          </a:xfrm>
        </p:grpSpPr>
        <p:sp>
          <p:nvSpPr>
            <p:cNvPr id="1674" name="Google Shape;1674;p36"/>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6"/>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6"/>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6"/>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6"/>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6"/>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6"/>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6"/>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6"/>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6"/>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6"/>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6"/>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6"/>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6"/>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6"/>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6"/>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6"/>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6"/>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6"/>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6"/>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6"/>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6"/>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6"/>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6"/>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6"/>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6"/>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6"/>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6"/>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6"/>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6"/>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6"/>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6"/>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6"/>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6"/>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6"/>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6"/>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6"/>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1" name="Google Shape;1711;p36"/>
          <p:cNvSpPr/>
          <p:nvPr/>
        </p:nvSpPr>
        <p:spPr>
          <a:xfrm>
            <a:off x="713225" y="1016700"/>
            <a:ext cx="3135000" cy="3194400"/>
          </a:xfrm>
          <a:prstGeom prst="roundRect">
            <a:avLst>
              <a:gd fmla="val 4573"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712" name="Google Shape;1712;p36"/>
          <p:cNvSpPr txBox="1"/>
          <p:nvPr>
            <p:ph type="title"/>
          </p:nvPr>
        </p:nvSpPr>
        <p:spPr>
          <a:xfrm>
            <a:off x="804450" y="1189338"/>
            <a:ext cx="3135000" cy="1936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3" name="Google Shape;1713;p36"/>
          <p:cNvSpPr txBox="1"/>
          <p:nvPr>
            <p:ph idx="1" type="body"/>
          </p:nvPr>
        </p:nvSpPr>
        <p:spPr>
          <a:xfrm>
            <a:off x="804450" y="3179088"/>
            <a:ext cx="3135000" cy="9015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AutoNum type="arabicPeriod"/>
              <a:defRPr sz="1400">
                <a:solidFill>
                  <a:schemeClr val="dk1"/>
                </a:solidFill>
              </a:defRPr>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1714" name="Google Shape;1714;p36"/>
          <p:cNvGrpSpPr/>
          <p:nvPr/>
        </p:nvGrpSpPr>
        <p:grpSpPr>
          <a:xfrm>
            <a:off x="3483913" y="842088"/>
            <a:ext cx="564797" cy="565193"/>
            <a:chOff x="6076688" y="1982663"/>
            <a:chExt cx="564797" cy="565193"/>
          </a:xfrm>
        </p:grpSpPr>
        <p:sp>
          <p:nvSpPr>
            <p:cNvPr id="1715" name="Google Shape;1715;p36"/>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6"/>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6"/>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6"/>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9" name="Google Shape;1719;p36"/>
          <p:cNvSpPr/>
          <p:nvPr/>
        </p:nvSpPr>
        <p:spPr>
          <a:xfrm>
            <a:off x="4754535" y="15527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0" name="Google Shape;1720;p36"/>
          <p:cNvGrpSpPr/>
          <p:nvPr/>
        </p:nvGrpSpPr>
        <p:grpSpPr>
          <a:xfrm rot="718916">
            <a:off x="4340931" y="2079802"/>
            <a:ext cx="462767" cy="463091"/>
            <a:chOff x="6076688" y="1982663"/>
            <a:chExt cx="564797" cy="565193"/>
          </a:xfrm>
        </p:grpSpPr>
        <p:sp>
          <p:nvSpPr>
            <p:cNvPr id="1721" name="Google Shape;1721;p36"/>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6"/>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6"/>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6"/>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5" name="Google Shape;1725;p36"/>
          <p:cNvSpPr/>
          <p:nvPr/>
        </p:nvSpPr>
        <p:spPr>
          <a:xfrm>
            <a:off x="4245272" y="3414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6" name="Google Shape;1726;p36"/>
          <p:cNvGrpSpPr/>
          <p:nvPr/>
        </p:nvGrpSpPr>
        <p:grpSpPr>
          <a:xfrm rot="718916">
            <a:off x="4679018" y="2804927"/>
            <a:ext cx="462767" cy="463091"/>
            <a:chOff x="6076688" y="1982663"/>
            <a:chExt cx="564797" cy="565193"/>
          </a:xfrm>
        </p:grpSpPr>
        <p:sp>
          <p:nvSpPr>
            <p:cNvPr id="1727" name="Google Shape;1727;p36"/>
            <p:cNvSpPr/>
            <p:nvPr/>
          </p:nvSpPr>
          <p:spPr>
            <a:xfrm>
              <a:off x="6076688" y="1982677"/>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6"/>
            <p:cNvSpPr/>
            <p:nvPr/>
          </p:nvSpPr>
          <p:spPr>
            <a:xfrm>
              <a:off x="6076688" y="1982663"/>
              <a:ext cx="564797" cy="565178"/>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6"/>
            <p:cNvSpPr/>
            <p:nvPr/>
          </p:nvSpPr>
          <p:spPr>
            <a:xfrm>
              <a:off x="6131561" y="2037567"/>
              <a:ext cx="455019" cy="455371"/>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6"/>
            <p:cNvSpPr/>
            <p:nvPr/>
          </p:nvSpPr>
          <p:spPr>
            <a:xfrm>
              <a:off x="6275263" y="2111602"/>
              <a:ext cx="167640" cy="307301"/>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_1">
    <p:spTree>
      <p:nvGrpSpPr>
        <p:cNvPr id="1731" name="Shape 1731"/>
        <p:cNvGrpSpPr/>
        <p:nvPr/>
      </p:nvGrpSpPr>
      <p:grpSpPr>
        <a:xfrm>
          <a:off x="0" y="0"/>
          <a:ext cx="0" cy="0"/>
          <a:chOff x="0" y="0"/>
          <a:chExt cx="0" cy="0"/>
        </a:xfrm>
      </p:grpSpPr>
      <p:grpSp>
        <p:nvGrpSpPr>
          <p:cNvPr id="1732" name="Google Shape;1732;p37"/>
          <p:cNvGrpSpPr/>
          <p:nvPr/>
        </p:nvGrpSpPr>
        <p:grpSpPr>
          <a:xfrm>
            <a:off x="-138170" y="-299471"/>
            <a:ext cx="9864554" cy="5548495"/>
            <a:chOff x="238125" y="822050"/>
            <a:chExt cx="7136850" cy="4051475"/>
          </a:xfrm>
        </p:grpSpPr>
        <p:sp>
          <p:nvSpPr>
            <p:cNvPr id="1733" name="Google Shape;1733;p37"/>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7"/>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7"/>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7"/>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7"/>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7"/>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7"/>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7"/>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7"/>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7"/>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7"/>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7"/>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7"/>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7"/>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7"/>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7"/>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7"/>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7"/>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7"/>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7"/>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7"/>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7"/>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7"/>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7"/>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7"/>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7"/>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7"/>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7"/>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7"/>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7"/>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7"/>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7"/>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7"/>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7"/>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7"/>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7"/>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7"/>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0" name="Google Shape;1770;p37"/>
          <p:cNvSpPr/>
          <p:nvPr/>
        </p:nvSpPr>
        <p:spPr>
          <a:xfrm>
            <a:off x="643625" y="1796225"/>
            <a:ext cx="3508500" cy="2164500"/>
          </a:xfrm>
          <a:prstGeom prst="roundRect">
            <a:avLst>
              <a:gd fmla="val 7172"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7"/>
          <p:cNvSpPr txBox="1"/>
          <p:nvPr>
            <p:ph type="title"/>
          </p:nvPr>
        </p:nvSpPr>
        <p:spPr>
          <a:xfrm>
            <a:off x="750725" y="2093963"/>
            <a:ext cx="3294300" cy="670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2" name="Google Shape;1772;p37"/>
          <p:cNvSpPr txBox="1"/>
          <p:nvPr>
            <p:ph idx="1" type="body"/>
          </p:nvPr>
        </p:nvSpPr>
        <p:spPr>
          <a:xfrm>
            <a:off x="750725" y="2764488"/>
            <a:ext cx="3294300" cy="1038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AutoNum type="arabicPeriod"/>
              <a:defRPr sz="1400"/>
            </a:lvl1pPr>
            <a:lvl2pPr indent="-317500" lvl="1" marL="914400" rtl="0">
              <a:spcBef>
                <a:spcPts val="0"/>
              </a:spcBef>
              <a:spcAft>
                <a:spcPts val="0"/>
              </a:spcAft>
              <a:buSzPts val="1400"/>
              <a:buAutoNum type="alphaLcPeriod"/>
              <a:defRPr/>
            </a:lvl2pPr>
            <a:lvl3pPr indent="-317500" lvl="2" marL="1371600" rtl="0">
              <a:spcBef>
                <a:spcPts val="0"/>
              </a:spcBef>
              <a:spcAft>
                <a:spcPts val="0"/>
              </a:spcAft>
              <a:buSzPts val="1400"/>
              <a:buAutoNum type="romanLcPeriod"/>
              <a:defRPr/>
            </a:lvl3pPr>
            <a:lvl4pPr indent="-317500" lvl="3" marL="1828800" rtl="0">
              <a:spcBef>
                <a:spcPts val="0"/>
              </a:spcBef>
              <a:spcAft>
                <a:spcPts val="0"/>
              </a:spcAft>
              <a:buSzPts val="1400"/>
              <a:buAutoNum type="arabicPeriod"/>
              <a:defRPr/>
            </a:lvl4pPr>
            <a:lvl5pPr indent="-317500" lvl="4" marL="2286000" rtl="0">
              <a:spcBef>
                <a:spcPts val="0"/>
              </a:spcBef>
              <a:spcAft>
                <a:spcPts val="0"/>
              </a:spcAft>
              <a:buSzPts val="1400"/>
              <a:buAutoNum type="alphaLcPeriod"/>
              <a:defRPr/>
            </a:lvl5pPr>
            <a:lvl6pPr indent="-317500" lvl="5" marL="2743200" rtl="0">
              <a:spcBef>
                <a:spcPts val="0"/>
              </a:spcBef>
              <a:spcAft>
                <a:spcPts val="0"/>
              </a:spcAft>
              <a:buSzPts val="1400"/>
              <a:buAutoNum type="romanLcPeriod"/>
              <a:defRPr/>
            </a:lvl6pPr>
            <a:lvl7pPr indent="-317500" lvl="6" marL="3200400" rtl="0">
              <a:spcBef>
                <a:spcPts val="0"/>
              </a:spcBef>
              <a:spcAft>
                <a:spcPts val="0"/>
              </a:spcAft>
              <a:buSzPts val="1400"/>
              <a:buAutoNum type="arabicPeriod"/>
              <a:defRPr/>
            </a:lvl7pPr>
            <a:lvl8pPr indent="-317500" lvl="7" marL="3657600" rtl="0">
              <a:spcBef>
                <a:spcPts val="0"/>
              </a:spcBef>
              <a:spcAft>
                <a:spcPts val="0"/>
              </a:spcAft>
              <a:buSzPts val="1400"/>
              <a:buAutoNum type="alphaLcPeriod"/>
              <a:defRPr/>
            </a:lvl8pPr>
            <a:lvl9pPr indent="-317500" lvl="8" marL="4114800" rtl="0">
              <a:spcBef>
                <a:spcPts val="0"/>
              </a:spcBef>
              <a:spcAft>
                <a:spcPts val="0"/>
              </a:spcAft>
              <a:buSzPts val="1400"/>
              <a:buAutoNum type="romanLcPeriod"/>
              <a:defRPr/>
            </a:lvl9pPr>
          </a:lstStyle>
          <a:p/>
        </p:txBody>
      </p:sp>
      <p:grpSp>
        <p:nvGrpSpPr>
          <p:cNvPr id="1773" name="Google Shape;1773;p37"/>
          <p:cNvGrpSpPr/>
          <p:nvPr/>
        </p:nvGrpSpPr>
        <p:grpSpPr>
          <a:xfrm>
            <a:off x="643635" y="1182784"/>
            <a:ext cx="1363798" cy="714605"/>
            <a:chOff x="803899" y="422750"/>
            <a:chExt cx="1476451" cy="773633"/>
          </a:xfrm>
        </p:grpSpPr>
        <p:sp>
          <p:nvSpPr>
            <p:cNvPr id="1774" name="Google Shape;1774;p37"/>
            <p:cNvSpPr/>
            <p:nvPr/>
          </p:nvSpPr>
          <p:spPr>
            <a:xfrm>
              <a:off x="803899" y="422750"/>
              <a:ext cx="1476390" cy="773521"/>
            </a:xfrm>
            <a:custGeom>
              <a:rect b="b" l="l" r="r" t="t"/>
              <a:pathLst>
                <a:path extrusionOk="0" h="19291" w="3682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5" name="Google Shape;1775;p37"/>
            <p:cNvGrpSpPr/>
            <p:nvPr/>
          </p:nvGrpSpPr>
          <p:grpSpPr>
            <a:xfrm>
              <a:off x="803960" y="422862"/>
              <a:ext cx="1476390" cy="773521"/>
              <a:chOff x="861850" y="1688700"/>
              <a:chExt cx="920500" cy="482275"/>
            </a:xfrm>
          </p:grpSpPr>
          <p:sp>
            <p:nvSpPr>
              <p:cNvPr id="1776" name="Google Shape;1776;p37"/>
              <p:cNvSpPr/>
              <p:nvPr/>
            </p:nvSpPr>
            <p:spPr>
              <a:xfrm>
                <a:off x="894225" y="1998350"/>
                <a:ext cx="481950" cy="46875"/>
              </a:xfrm>
              <a:custGeom>
                <a:rect b="b" l="l" r="r" t="t"/>
                <a:pathLst>
                  <a:path extrusionOk="0" h="1875" w="19278">
                    <a:moveTo>
                      <a:pt x="1" y="1"/>
                    </a:moveTo>
                    <a:lnTo>
                      <a:pt x="1" y="1874"/>
                    </a:lnTo>
                    <a:lnTo>
                      <a:pt x="19278" y="1874"/>
                    </a:lnTo>
                    <a:lnTo>
                      <a:pt x="19278"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7"/>
              <p:cNvSpPr/>
              <p:nvPr/>
            </p:nvSpPr>
            <p:spPr>
              <a:xfrm>
                <a:off x="894225" y="1931075"/>
                <a:ext cx="481950" cy="228275"/>
              </a:xfrm>
              <a:custGeom>
                <a:rect b="b" l="l" r="r" t="t"/>
                <a:pathLst>
                  <a:path extrusionOk="0" h="9131" w="19278">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7"/>
              <p:cNvSpPr/>
              <p:nvPr/>
            </p:nvSpPr>
            <p:spPr>
              <a:xfrm>
                <a:off x="894225" y="1884250"/>
                <a:ext cx="481950" cy="228250"/>
              </a:xfrm>
              <a:custGeom>
                <a:rect b="b" l="l" r="r" t="t"/>
                <a:pathLst>
                  <a:path extrusionOk="0" h="9130" w="19278">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7"/>
              <p:cNvSpPr/>
              <p:nvPr/>
            </p:nvSpPr>
            <p:spPr>
              <a:xfrm>
                <a:off x="925675" y="1906250"/>
                <a:ext cx="419075" cy="183925"/>
              </a:xfrm>
              <a:custGeom>
                <a:rect b="b" l="l" r="r" t="t"/>
                <a:pathLst>
                  <a:path extrusionOk="0" h="7357" w="16763">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7"/>
              <p:cNvSpPr/>
              <p:nvPr/>
            </p:nvSpPr>
            <p:spPr>
              <a:xfrm>
                <a:off x="1063675" y="1936425"/>
                <a:ext cx="143050" cy="123875"/>
              </a:xfrm>
              <a:custGeom>
                <a:rect b="b" l="l" r="r" t="t"/>
                <a:pathLst>
                  <a:path extrusionOk="0" h="4955" w="5722">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7"/>
              <p:cNvSpPr/>
              <p:nvPr/>
            </p:nvSpPr>
            <p:spPr>
              <a:xfrm>
                <a:off x="1056750" y="1870400"/>
                <a:ext cx="481950" cy="228275"/>
              </a:xfrm>
              <a:custGeom>
                <a:rect b="b" l="l" r="r" t="t"/>
                <a:pathLst>
                  <a:path extrusionOk="0" h="9131" w="19278">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7"/>
              <p:cNvSpPr/>
              <p:nvPr/>
            </p:nvSpPr>
            <p:spPr>
              <a:xfrm>
                <a:off x="1056750" y="1937675"/>
                <a:ext cx="481950" cy="46875"/>
              </a:xfrm>
              <a:custGeom>
                <a:rect b="b" l="l" r="r" t="t"/>
                <a:pathLst>
                  <a:path extrusionOk="0" h="1875" w="19278">
                    <a:moveTo>
                      <a:pt x="1" y="1874"/>
                    </a:moveTo>
                    <a:lnTo>
                      <a:pt x="19278" y="1874"/>
                    </a:lnTo>
                    <a:lnTo>
                      <a:pt x="19278"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7"/>
              <p:cNvSpPr/>
              <p:nvPr/>
            </p:nvSpPr>
            <p:spPr>
              <a:xfrm>
                <a:off x="1056750" y="1823575"/>
                <a:ext cx="481950" cy="227925"/>
              </a:xfrm>
              <a:custGeom>
                <a:rect b="b" l="l" r="r" t="t"/>
                <a:pathLst>
                  <a:path extrusionOk="0" h="9117" w="19278">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7"/>
              <p:cNvSpPr/>
              <p:nvPr/>
            </p:nvSpPr>
            <p:spPr>
              <a:xfrm>
                <a:off x="1088200" y="1845575"/>
                <a:ext cx="419075" cy="183925"/>
              </a:xfrm>
              <a:custGeom>
                <a:rect b="b" l="l" r="r" t="t"/>
                <a:pathLst>
                  <a:path extrusionOk="0" h="7357" w="16763">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7"/>
              <p:cNvSpPr/>
              <p:nvPr/>
            </p:nvSpPr>
            <p:spPr>
              <a:xfrm>
                <a:off x="1226200" y="1875450"/>
                <a:ext cx="143075" cy="124200"/>
              </a:xfrm>
              <a:custGeom>
                <a:rect b="b" l="l" r="r" t="t"/>
                <a:pathLst>
                  <a:path extrusionOk="0" h="4968" w="5723">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7"/>
              <p:cNvSpPr/>
              <p:nvPr/>
            </p:nvSpPr>
            <p:spPr>
              <a:xfrm>
                <a:off x="861850" y="1772000"/>
                <a:ext cx="481950" cy="228275"/>
              </a:xfrm>
              <a:custGeom>
                <a:rect b="b" l="l" r="r" t="t"/>
                <a:pathLst>
                  <a:path extrusionOk="0" h="9131" w="19278">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7"/>
              <p:cNvSpPr/>
              <p:nvPr/>
            </p:nvSpPr>
            <p:spPr>
              <a:xfrm>
                <a:off x="861850" y="1839275"/>
                <a:ext cx="481950" cy="46875"/>
              </a:xfrm>
              <a:custGeom>
                <a:rect b="b" l="l" r="r" t="t"/>
                <a:pathLst>
                  <a:path extrusionOk="0" h="1875" w="19278">
                    <a:moveTo>
                      <a:pt x="0" y="1875"/>
                    </a:moveTo>
                    <a:lnTo>
                      <a:pt x="19278" y="1875"/>
                    </a:lnTo>
                    <a:lnTo>
                      <a:pt x="19278"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7"/>
              <p:cNvSpPr/>
              <p:nvPr/>
            </p:nvSpPr>
            <p:spPr>
              <a:xfrm>
                <a:off x="861850" y="1725175"/>
                <a:ext cx="481950" cy="228250"/>
              </a:xfrm>
              <a:custGeom>
                <a:rect b="b" l="l" r="r" t="t"/>
                <a:pathLst>
                  <a:path extrusionOk="0" h="9130" w="19278">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7"/>
              <p:cNvSpPr/>
              <p:nvPr/>
            </p:nvSpPr>
            <p:spPr>
              <a:xfrm>
                <a:off x="893275" y="1747500"/>
                <a:ext cx="419100" cy="183600"/>
              </a:xfrm>
              <a:custGeom>
                <a:rect b="b" l="l" r="r" t="t"/>
                <a:pathLst>
                  <a:path extrusionOk="0" h="7344" w="16764">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7"/>
              <p:cNvSpPr/>
              <p:nvPr/>
            </p:nvSpPr>
            <p:spPr>
              <a:xfrm>
                <a:off x="1031300" y="1777350"/>
                <a:ext cx="143050" cy="123900"/>
              </a:xfrm>
              <a:custGeom>
                <a:rect b="b" l="l" r="r" t="t"/>
                <a:pathLst>
                  <a:path extrusionOk="0" h="4956" w="5722">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7"/>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7"/>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7"/>
              <p:cNvSpPr/>
              <p:nvPr/>
            </p:nvSpPr>
            <p:spPr>
              <a:xfrm>
                <a:off x="1469850" y="1798725"/>
                <a:ext cx="143050" cy="262225"/>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4" name="Google Shape;1794;p37"/>
          <p:cNvSpPr/>
          <p:nvPr/>
        </p:nvSpPr>
        <p:spPr>
          <a:xfrm>
            <a:off x="2077022" y="7465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5" name="Google Shape;1795;p37"/>
          <p:cNvGrpSpPr/>
          <p:nvPr/>
        </p:nvGrpSpPr>
        <p:grpSpPr>
          <a:xfrm>
            <a:off x="4384561" y="1414910"/>
            <a:ext cx="4115811" cy="2545815"/>
            <a:chOff x="4443436" y="1298847"/>
            <a:chExt cx="4115811" cy="2545815"/>
          </a:xfrm>
        </p:grpSpPr>
        <p:sp>
          <p:nvSpPr>
            <p:cNvPr id="1796" name="Google Shape;1796;p37"/>
            <p:cNvSpPr/>
            <p:nvPr/>
          </p:nvSpPr>
          <p:spPr>
            <a:xfrm>
              <a:off x="4443436" y="1299148"/>
              <a:ext cx="4115811" cy="2545213"/>
            </a:xfrm>
            <a:custGeom>
              <a:rect b="b" l="l" r="r" t="t"/>
              <a:pathLst>
                <a:path extrusionOk="0" h="71853" w="116192">
                  <a:moveTo>
                    <a:pt x="4795" y="0"/>
                  </a:moveTo>
                  <a:cubicBezTo>
                    <a:pt x="2152" y="0"/>
                    <a:pt x="0" y="2135"/>
                    <a:pt x="0" y="4795"/>
                  </a:cubicBezTo>
                  <a:lnTo>
                    <a:pt x="0" y="67058"/>
                  </a:lnTo>
                  <a:cubicBezTo>
                    <a:pt x="0" y="69701"/>
                    <a:pt x="2152" y="71853"/>
                    <a:pt x="4795" y="71853"/>
                  </a:cubicBezTo>
                  <a:lnTo>
                    <a:pt x="111397" y="71853"/>
                  </a:lnTo>
                  <a:cubicBezTo>
                    <a:pt x="114056" y="71853"/>
                    <a:pt x="116191" y="69701"/>
                    <a:pt x="116191" y="67058"/>
                  </a:cubicBezTo>
                  <a:lnTo>
                    <a:pt x="116191" y="4795"/>
                  </a:lnTo>
                  <a:cubicBezTo>
                    <a:pt x="116191" y="2135"/>
                    <a:pt x="114056" y="0"/>
                    <a:pt x="111397" y="0"/>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7"/>
            <p:cNvSpPr/>
            <p:nvPr/>
          </p:nvSpPr>
          <p:spPr>
            <a:xfrm>
              <a:off x="4443436" y="1298847"/>
              <a:ext cx="4115811" cy="2545815"/>
            </a:xfrm>
            <a:custGeom>
              <a:rect b="b" l="l" r="r" t="t"/>
              <a:pathLst>
                <a:path extrusionOk="0" h="71870" w="116192">
                  <a:moveTo>
                    <a:pt x="106602" y="9606"/>
                  </a:moveTo>
                  <a:lnTo>
                    <a:pt x="106602" y="62263"/>
                  </a:lnTo>
                  <a:lnTo>
                    <a:pt x="9607" y="62263"/>
                  </a:lnTo>
                  <a:lnTo>
                    <a:pt x="9607" y="9606"/>
                  </a:lnTo>
                  <a:close/>
                  <a:moveTo>
                    <a:pt x="4796" y="0"/>
                  </a:moveTo>
                  <a:cubicBezTo>
                    <a:pt x="2153" y="0"/>
                    <a:pt x="1" y="2152"/>
                    <a:pt x="1" y="4795"/>
                  </a:cubicBezTo>
                  <a:lnTo>
                    <a:pt x="1" y="67058"/>
                  </a:lnTo>
                  <a:cubicBezTo>
                    <a:pt x="1" y="69718"/>
                    <a:pt x="2153" y="71870"/>
                    <a:pt x="4796" y="71870"/>
                  </a:cubicBezTo>
                  <a:lnTo>
                    <a:pt x="111397" y="71870"/>
                  </a:lnTo>
                  <a:cubicBezTo>
                    <a:pt x="114040" y="71870"/>
                    <a:pt x="116192" y="69718"/>
                    <a:pt x="116192" y="67058"/>
                  </a:cubicBezTo>
                  <a:lnTo>
                    <a:pt x="116192" y="4795"/>
                  </a:lnTo>
                  <a:cubicBezTo>
                    <a:pt x="116192" y="2152"/>
                    <a:pt x="114040" y="0"/>
                    <a:pt x="111397" y="0"/>
                  </a:cubicBezTo>
                  <a:close/>
                </a:path>
              </a:pathLst>
            </a:custGeom>
            <a:solidFill>
              <a:srgbClr val="1C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8" name="Google Shape;1798;p37"/>
            <p:cNvPicPr preferRelativeResize="0"/>
            <p:nvPr/>
          </p:nvPicPr>
          <p:blipFill>
            <a:blip r:embed="rId2">
              <a:alphaModFix/>
            </a:blip>
            <a:stretch>
              <a:fillRect/>
            </a:stretch>
          </p:blipFill>
          <p:spPr>
            <a:xfrm>
              <a:off x="4627644" y="1520476"/>
              <a:ext cx="3747395" cy="2133526"/>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BLANK_1_1_1_1_1_2_1">
    <p:bg>
      <p:bgPr>
        <a:solidFill>
          <a:schemeClr val="dk1"/>
        </a:solidFill>
      </p:bgPr>
    </p:bg>
    <p:spTree>
      <p:nvGrpSpPr>
        <p:cNvPr id="1799" name="Shape 1799"/>
        <p:cNvGrpSpPr/>
        <p:nvPr/>
      </p:nvGrpSpPr>
      <p:grpSpPr>
        <a:xfrm>
          <a:off x="0" y="0"/>
          <a:ext cx="0" cy="0"/>
          <a:chOff x="0" y="0"/>
          <a:chExt cx="0" cy="0"/>
        </a:xfrm>
      </p:grpSpPr>
      <p:grpSp>
        <p:nvGrpSpPr>
          <p:cNvPr id="1800" name="Google Shape;1800;p38"/>
          <p:cNvGrpSpPr/>
          <p:nvPr/>
        </p:nvGrpSpPr>
        <p:grpSpPr>
          <a:xfrm>
            <a:off x="-138170" y="-299471"/>
            <a:ext cx="9864554" cy="5548495"/>
            <a:chOff x="238125" y="822050"/>
            <a:chExt cx="7136850" cy="4051475"/>
          </a:xfrm>
        </p:grpSpPr>
        <p:sp>
          <p:nvSpPr>
            <p:cNvPr id="1801" name="Google Shape;1801;p38"/>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8"/>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8"/>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8"/>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8"/>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8"/>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8"/>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8"/>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8"/>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8"/>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8"/>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8"/>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8"/>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8"/>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8"/>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8"/>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8"/>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8"/>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8"/>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8"/>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8"/>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8"/>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8"/>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8"/>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8"/>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8"/>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8"/>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8"/>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8"/>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8"/>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8"/>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8"/>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8"/>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8"/>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8"/>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8"/>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8"/>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8" name="Google Shape;1838;p38"/>
          <p:cNvSpPr/>
          <p:nvPr/>
        </p:nvSpPr>
        <p:spPr>
          <a:xfrm>
            <a:off x="713200"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9" name="Google Shape;1839;p38"/>
          <p:cNvSpPr/>
          <p:nvPr/>
        </p:nvSpPr>
        <p:spPr>
          <a:xfrm>
            <a:off x="713200" y="1540950"/>
            <a:ext cx="7717500" cy="3029700"/>
          </a:xfrm>
          <a:prstGeom prst="roundRect">
            <a:avLst>
              <a:gd fmla="val 4637"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8"/>
          <p:cNvSpPr txBox="1"/>
          <p:nvPr>
            <p:ph type="title"/>
          </p:nvPr>
        </p:nvSpPr>
        <p:spPr>
          <a:xfrm>
            <a:off x="720025" y="1978175"/>
            <a:ext cx="2135100" cy="444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1" name="Google Shape;1841;p38"/>
          <p:cNvSpPr txBox="1"/>
          <p:nvPr>
            <p:ph idx="1" type="subTitle"/>
          </p:nvPr>
        </p:nvSpPr>
        <p:spPr>
          <a:xfrm>
            <a:off x="719996" y="2501425"/>
            <a:ext cx="2135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2" name="Google Shape;1842;p38"/>
          <p:cNvSpPr txBox="1"/>
          <p:nvPr>
            <p:ph idx="2" type="title"/>
          </p:nvPr>
        </p:nvSpPr>
        <p:spPr>
          <a:xfrm>
            <a:off x="3504550" y="1978175"/>
            <a:ext cx="2135100" cy="444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3" name="Google Shape;1843;p38"/>
          <p:cNvSpPr txBox="1"/>
          <p:nvPr>
            <p:ph idx="3" type="subTitle"/>
          </p:nvPr>
        </p:nvSpPr>
        <p:spPr>
          <a:xfrm>
            <a:off x="3504516" y="2501425"/>
            <a:ext cx="2135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4" name="Google Shape;1844;p38"/>
          <p:cNvSpPr txBox="1"/>
          <p:nvPr>
            <p:ph idx="4" type="title"/>
          </p:nvPr>
        </p:nvSpPr>
        <p:spPr>
          <a:xfrm>
            <a:off x="720059" y="3450787"/>
            <a:ext cx="2135100" cy="444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5" name="Google Shape;1845;p38"/>
          <p:cNvSpPr txBox="1"/>
          <p:nvPr>
            <p:ph idx="5" type="subTitle"/>
          </p:nvPr>
        </p:nvSpPr>
        <p:spPr>
          <a:xfrm>
            <a:off x="720034" y="3971363"/>
            <a:ext cx="2135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6" name="Google Shape;1846;p38"/>
          <p:cNvSpPr txBox="1"/>
          <p:nvPr>
            <p:ph idx="6" type="title"/>
          </p:nvPr>
        </p:nvSpPr>
        <p:spPr>
          <a:xfrm>
            <a:off x="3504580" y="3450787"/>
            <a:ext cx="2135100" cy="444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7" name="Google Shape;1847;p38"/>
          <p:cNvSpPr txBox="1"/>
          <p:nvPr>
            <p:ph idx="7" type="subTitle"/>
          </p:nvPr>
        </p:nvSpPr>
        <p:spPr>
          <a:xfrm>
            <a:off x="3504553" y="3971363"/>
            <a:ext cx="2135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8" name="Google Shape;1848;p38"/>
          <p:cNvSpPr txBox="1"/>
          <p:nvPr>
            <p:ph idx="8" type="title"/>
          </p:nvPr>
        </p:nvSpPr>
        <p:spPr>
          <a:xfrm>
            <a:off x="6289025" y="1978175"/>
            <a:ext cx="2135100" cy="444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49" name="Google Shape;1849;p38"/>
          <p:cNvSpPr txBox="1"/>
          <p:nvPr>
            <p:ph idx="9" type="subTitle"/>
          </p:nvPr>
        </p:nvSpPr>
        <p:spPr>
          <a:xfrm>
            <a:off x="6288992" y="2501425"/>
            <a:ext cx="2135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0" name="Google Shape;1850;p38"/>
          <p:cNvSpPr txBox="1"/>
          <p:nvPr>
            <p:ph idx="13" type="title"/>
          </p:nvPr>
        </p:nvSpPr>
        <p:spPr>
          <a:xfrm>
            <a:off x="6289058" y="3450787"/>
            <a:ext cx="2135100" cy="444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51" name="Google Shape;1851;p38"/>
          <p:cNvSpPr txBox="1"/>
          <p:nvPr>
            <p:ph idx="14" type="subTitle"/>
          </p:nvPr>
        </p:nvSpPr>
        <p:spPr>
          <a:xfrm>
            <a:off x="6289029" y="3971363"/>
            <a:ext cx="2135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2" name="Google Shape;1852;p38"/>
          <p:cNvSpPr txBox="1"/>
          <p:nvPr>
            <p:ph idx="15"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spTree>
      <p:nvGrpSpPr>
        <p:cNvPr id="1853" name="Shape 1853"/>
        <p:cNvGrpSpPr/>
        <p:nvPr/>
      </p:nvGrpSpPr>
      <p:grpSpPr>
        <a:xfrm>
          <a:off x="0" y="0"/>
          <a:ext cx="0" cy="0"/>
          <a:chOff x="0" y="0"/>
          <a:chExt cx="0" cy="0"/>
        </a:xfrm>
      </p:grpSpPr>
      <p:grpSp>
        <p:nvGrpSpPr>
          <p:cNvPr id="1854" name="Google Shape;1854;p39"/>
          <p:cNvGrpSpPr/>
          <p:nvPr/>
        </p:nvGrpSpPr>
        <p:grpSpPr>
          <a:xfrm>
            <a:off x="-138170" y="-299471"/>
            <a:ext cx="9864554" cy="5548495"/>
            <a:chOff x="238125" y="822050"/>
            <a:chExt cx="7136850" cy="4051475"/>
          </a:xfrm>
        </p:grpSpPr>
        <p:sp>
          <p:nvSpPr>
            <p:cNvPr id="1855" name="Google Shape;1855;p39"/>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9"/>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9"/>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9"/>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9"/>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9"/>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9"/>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9"/>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9"/>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9"/>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9"/>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9"/>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9"/>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9"/>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9"/>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9"/>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9"/>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9"/>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9"/>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9"/>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9"/>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9"/>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9"/>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9"/>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9"/>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9"/>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9"/>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9"/>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9"/>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9"/>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9"/>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9"/>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9"/>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9"/>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9"/>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9"/>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9"/>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2" name="Google Shape;1892;p39"/>
          <p:cNvSpPr/>
          <p:nvPr/>
        </p:nvSpPr>
        <p:spPr>
          <a:xfrm>
            <a:off x="713275" y="1568100"/>
            <a:ext cx="3870600" cy="3002700"/>
          </a:xfrm>
          <a:prstGeom prst="roundRect">
            <a:avLst>
              <a:gd fmla="val 4461" name="adj"/>
            </a:avLst>
          </a:prstGeom>
          <a:solidFill>
            <a:schemeClr val="lt1"/>
          </a:solidFill>
          <a:ln cap="flat" cmpd="sng" w="76200">
            <a:solidFill>
              <a:srgbClr val="FFBE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9"/>
          <p:cNvSpPr txBox="1"/>
          <p:nvPr>
            <p:ph hasCustomPrompt="1" type="title"/>
          </p:nvPr>
        </p:nvSpPr>
        <p:spPr>
          <a:xfrm>
            <a:off x="3280250" y="1673850"/>
            <a:ext cx="13035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94" name="Google Shape;1894;p39"/>
          <p:cNvSpPr txBox="1"/>
          <p:nvPr>
            <p:ph idx="1" type="subTitle"/>
          </p:nvPr>
        </p:nvSpPr>
        <p:spPr>
          <a:xfrm>
            <a:off x="831425" y="1864475"/>
            <a:ext cx="25788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5" name="Google Shape;1895;p39"/>
          <p:cNvSpPr txBox="1"/>
          <p:nvPr>
            <p:ph hasCustomPrompt="1" idx="2" type="title"/>
          </p:nvPr>
        </p:nvSpPr>
        <p:spPr>
          <a:xfrm>
            <a:off x="3280250" y="2771900"/>
            <a:ext cx="13035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96" name="Google Shape;1896;p39"/>
          <p:cNvSpPr txBox="1"/>
          <p:nvPr>
            <p:ph idx="3" type="subTitle"/>
          </p:nvPr>
        </p:nvSpPr>
        <p:spPr>
          <a:xfrm>
            <a:off x="831425" y="2963068"/>
            <a:ext cx="25788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7" name="Google Shape;1897;p39"/>
          <p:cNvSpPr txBox="1"/>
          <p:nvPr>
            <p:ph hasCustomPrompt="1" idx="4" type="title"/>
          </p:nvPr>
        </p:nvSpPr>
        <p:spPr>
          <a:xfrm>
            <a:off x="3280250" y="3663350"/>
            <a:ext cx="13035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solidFill>
                  <a:schemeClr val="dk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98" name="Google Shape;1898;p39"/>
          <p:cNvSpPr txBox="1"/>
          <p:nvPr>
            <p:ph idx="5" type="subTitle"/>
          </p:nvPr>
        </p:nvSpPr>
        <p:spPr>
          <a:xfrm>
            <a:off x="831425" y="3849800"/>
            <a:ext cx="25788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9" name="Google Shape;1899;p39"/>
          <p:cNvSpPr/>
          <p:nvPr/>
        </p:nvSpPr>
        <p:spPr>
          <a:xfrm>
            <a:off x="713275" y="481150"/>
            <a:ext cx="7717500" cy="689400"/>
          </a:xfrm>
          <a:prstGeom prst="roundRect">
            <a:avLst>
              <a:gd fmla="val 16667" name="adj"/>
            </a:avLst>
          </a:prstGeom>
          <a:solidFill>
            <a:srgbClr val="FFBE00"/>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0" name="Google Shape;1900;p39"/>
          <p:cNvSpPr txBox="1"/>
          <p:nvPr>
            <p:ph idx="6" type="title"/>
          </p:nvPr>
        </p:nvSpPr>
        <p:spPr>
          <a:xfrm>
            <a:off x="713225" y="539500"/>
            <a:ext cx="7717500" cy="56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901" name="Shape 1901"/>
        <p:cNvGrpSpPr/>
        <p:nvPr/>
      </p:nvGrpSpPr>
      <p:grpSpPr>
        <a:xfrm>
          <a:off x="0" y="0"/>
          <a:ext cx="0" cy="0"/>
          <a:chOff x="0" y="0"/>
          <a:chExt cx="0" cy="0"/>
        </a:xfrm>
      </p:grpSpPr>
      <p:grpSp>
        <p:nvGrpSpPr>
          <p:cNvPr id="1902" name="Google Shape;1902;p40"/>
          <p:cNvGrpSpPr/>
          <p:nvPr/>
        </p:nvGrpSpPr>
        <p:grpSpPr>
          <a:xfrm>
            <a:off x="-138170" y="-299471"/>
            <a:ext cx="9864554" cy="5548495"/>
            <a:chOff x="238125" y="822050"/>
            <a:chExt cx="7136850" cy="4051475"/>
          </a:xfrm>
        </p:grpSpPr>
        <p:sp>
          <p:nvSpPr>
            <p:cNvPr id="1903" name="Google Shape;1903;p40"/>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0"/>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0"/>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0"/>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0"/>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0"/>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0"/>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0"/>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0"/>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0"/>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0"/>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0"/>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0"/>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0"/>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0"/>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0"/>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0"/>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0"/>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0"/>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0"/>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0"/>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0"/>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0"/>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0"/>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0"/>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0"/>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0"/>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0"/>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0"/>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0"/>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0"/>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0"/>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0"/>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0"/>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0"/>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0"/>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0"/>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0" name="Google Shape;1940;p40"/>
          <p:cNvSpPr/>
          <p:nvPr/>
        </p:nvSpPr>
        <p:spPr>
          <a:xfrm>
            <a:off x="713275" y="481150"/>
            <a:ext cx="7717500" cy="689400"/>
          </a:xfrm>
          <a:prstGeom prst="roundRect">
            <a:avLst>
              <a:gd fmla="val 16667" name="adj"/>
            </a:avLst>
          </a:prstGeom>
          <a:solidFill>
            <a:srgbClr val="FFBE00"/>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1" name="Google Shape;1941;p40"/>
          <p:cNvSpPr txBox="1"/>
          <p:nvPr>
            <p:ph type="title"/>
          </p:nvPr>
        </p:nvSpPr>
        <p:spPr>
          <a:xfrm>
            <a:off x="713225" y="539500"/>
            <a:ext cx="7717500" cy="55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942" name="Shape 1942"/>
        <p:cNvGrpSpPr/>
        <p:nvPr/>
      </p:nvGrpSpPr>
      <p:grpSpPr>
        <a:xfrm>
          <a:off x="0" y="0"/>
          <a:ext cx="0" cy="0"/>
          <a:chOff x="0" y="0"/>
          <a:chExt cx="0" cy="0"/>
        </a:xfrm>
      </p:grpSpPr>
      <p:grpSp>
        <p:nvGrpSpPr>
          <p:cNvPr id="1943" name="Google Shape;1943;p41"/>
          <p:cNvGrpSpPr/>
          <p:nvPr/>
        </p:nvGrpSpPr>
        <p:grpSpPr>
          <a:xfrm>
            <a:off x="-138170" y="-299471"/>
            <a:ext cx="9864554" cy="5548495"/>
            <a:chOff x="238125" y="822050"/>
            <a:chExt cx="7136850" cy="4051475"/>
          </a:xfrm>
        </p:grpSpPr>
        <p:sp>
          <p:nvSpPr>
            <p:cNvPr id="1944" name="Google Shape;1944;p41"/>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1"/>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1"/>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1"/>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1"/>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1"/>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1"/>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1"/>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1"/>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1"/>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1"/>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1"/>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1"/>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1"/>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1"/>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1"/>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1"/>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1"/>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1"/>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1"/>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1"/>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1"/>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1"/>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1"/>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1"/>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1"/>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1"/>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1"/>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1"/>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1"/>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1"/>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1"/>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1"/>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1"/>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1"/>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1"/>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1"/>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1" name="Google Shape;1981;p41"/>
          <p:cNvSpPr/>
          <p:nvPr/>
        </p:nvSpPr>
        <p:spPr>
          <a:xfrm>
            <a:off x="713100"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2" name="Google Shape;1982;p41"/>
          <p:cNvSpPr txBox="1"/>
          <p:nvPr>
            <p:ph type="title"/>
          </p:nvPr>
        </p:nvSpPr>
        <p:spPr>
          <a:xfrm>
            <a:off x="713225" y="539500"/>
            <a:ext cx="7717500" cy="55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1983" name="Shape 1983"/>
        <p:cNvGrpSpPr/>
        <p:nvPr/>
      </p:nvGrpSpPr>
      <p:grpSpPr>
        <a:xfrm>
          <a:off x="0" y="0"/>
          <a:ext cx="0" cy="0"/>
          <a:chOff x="0" y="0"/>
          <a:chExt cx="0" cy="0"/>
        </a:xfrm>
      </p:grpSpPr>
      <p:grpSp>
        <p:nvGrpSpPr>
          <p:cNvPr id="1984" name="Google Shape;1984;p42"/>
          <p:cNvGrpSpPr/>
          <p:nvPr/>
        </p:nvGrpSpPr>
        <p:grpSpPr>
          <a:xfrm>
            <a:off x="-138170" y="-299471"/>
            <a:ext cx="9864554" cy="5548495"/>
            <a:chOff x="238125" y="822050"/>
            <a:chExt cx="7136850" cy="4051475"/>
          </a:xfrm>
        </p:grpSpPr>
        <p:sp>
          <p:nvSpPr>
            <p:cNvPr id="1985" name="Google Shape;1985;p42"/>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2"/>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2"/>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2"/>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2"/>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2"/>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2"/>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2"/>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2"/>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2"/>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2"/>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2"/>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2"/>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2"/>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2"/>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2"/>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2"/>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2"/>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2"/>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2"/>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2"/>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2"/>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2"/>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2"/>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2"/>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2"/>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2"/>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2"/>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2"/>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2"/>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2"/>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2"/>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2"/>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2"/>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2"/>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2"/>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2"/>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2" name="Google Shape;2022;p42"/>
          <p:cNvSpPr/>
          <p:nvPr/>
        </p:nvSpPr>
        <p:spPr>
          <a:xfrm>
            <a:off x="713350"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3" name="Google Shape;2023;p42"/>
          <p:cNvSpPr txBox="1"/>
          <p:nvPr>
            <p:ph type="title"/>
          </p:nvPr>
        </p:nvSpPr>
        <p:spPr>
          <a:xfrm>
            <a:off x="713225" y="539500"/>
            <a:ext cx="7717500" cy="55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4">
    <p:spTree>
      <p:nvGrpSpPr>
        <p:cNvPr id="2024" name="Shape 2024"/>
        <p:cNvGrpSpPr/>
        <p:nvPr/>
      </p:nvGrpSpPr>
      <p:grpSpPr>
        <a:xfrm>
          <a:off x="0" y="0"/>
          <a:ext cx="0" cy="0"/>
          <a:chOff x="0" y="0"/>
          <a:chExt cx="0" cy="0"/>
        </a:xfrm>
      </p:grpSpPr>
      <p:grpSp>
        <p:nvGrpSpPr>
          <p:cNvPr id="2025" name="Google Shape;2025;p43"/>
          <p:cNvGrpSpPr/>
          <p:nvPr/>
        </p:nvGrpSpPr>
        <p:grpSpPr>
          <a:xfrm>
            <a:off x="-138170" y="-299471"/>
            <a:ext cx="9864554" cy="5548495"/>
            <a:chOff x="238125" y="822050"/>
            <a:chExt cx="7136850" cy="4051475"/>
          </a:xfrm>
        </p:grpSpPr>
        <p:sp>
          <p:nvSpPr>
            <p:cNvPr id="2026" name="Google Shape;2026;p43"/>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3"/>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3"/>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3"/>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3"/>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3"/>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3"/>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3"/>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3"/>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3"/>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3"/>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3"/>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3"/>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3"/>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3"/>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3"/>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3"/>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3"/>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3"/>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3"/>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3"/>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3"/>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3"/>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3"/>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3"/>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3"/>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3"/>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3"/>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3"/>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3"/>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3"/>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3"/>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3"/>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3"/>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3"/>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3"/>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3"/>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3" name="Google Shape;2063;p43"/>
          <p:cNvSpPr/>
          <p:nvPr/>
        </p:nvSpPr>
        <p:spPr>
          <a:xfrm>
            <a:off x="713225" y="481150"/>
            <a:ext cx="77175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4" name="Google Shape;2064;p43"/>
          <p:cNvSpPr txBox="1"/>
          <p:nvPr>
            <p:ph type="title"/>
          </p:nvPr>
        </p:nvSpPr>
        <p:spPr>
          <a:xfrm>
            <a:off x="713225" y="539500"/>
            <a:ext cx="7717500" cy="55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dk1"/>
        </a:solidFill>
      </p:bgPr>
    </p:bg>
    <p:spTree>
      <p:nvGrpSpPr>
        <p:cNvPr id="2065" name="Shape 2065"/>
        <p:cNvGrpSpPr/>
        <p:nvPr/>
      </p:nvGrpSpPr>
      <p:grpSpPr>
        <a:xfrm>
          <a:off x="0" y="0"/>
          <a:ext cx="0" cy="0"/>
          <a:chOff x="0" y="0"/>
          <a:chExt cx="0" cy="0"/>
        </a:xfrm>
      </p:grpSpPr>
      <p:grpSp>
        <p:nvGrpSpPr>
          <p:cNvPr id="2066" name="Google Shape;2066;p44"/>
          <p:cNvGrpSpPr/>
          <p:nvPr/>
        </p:nvGrpSpPr>
        <p:grpSpPr>
          <a:xfrm>
            <a:off x="-138170" y="-299471"/>
            <a:ext cx="9864554" cy="5548495"/>
            <a:chOff x="238125" y="822050"/>
            <a:chExt cx="7136850" cy="4051475"/>
          </a:xfrm>
        </p:grpSpPr>
        <p:sp>
          <p:nvSpPr>
            <p:cNvPr id="2067" name="Google Shape;2067;p44"/>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4"/>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4"/>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4"/>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4"/>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4"/>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4"/>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4"/>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4"/>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4"/>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4"/>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4"/>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4"/>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4"/>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4"/>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4"/>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4"/>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4"/>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4"/>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4"/>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4"/>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4"/>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4"/>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4"/>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4"/>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4"/>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4"/>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4"/>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4"/>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4"/>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4"/>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4"/>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4"/>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4"/>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4"/>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4"/>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4"/>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4" name="Google Shape;2104;p44"/>
          <p:cNvSpPr/>
          <p:nvPr/>
        </p:nvSpPr>
        <p:spPr>
          <a:xfrm>
            <a:off x="1884450" y="539500"/>
            <a:ext cx="5375100" cy="2884800"/>
          </a:xfrm>
          <a:prstGeom prst="roundRect">
            <a:avLst>
              <a:gd fmla="val 7172" name="adj"/>
            </a:avLst>
          </a:prstGeom>
          <a:solidFill>
            <a:schemeClr val="lt1"/>
          </a:solidFill>
          <a:ln cap="flat" cmpd="sng" w="762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4"/>
          <p:cNvSpPr/>
          <p:nvPr/>
        </p:nvSpPr>
        <p:spPr>
          <a:xfrm>
            <a:off x="1884450" y="3569025"/>
            <a:ext cx="5375100" cy="6894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6" name="Google Shape;2106;p44"/>
          <p:cNvSpPr txBox="1"/>
          <p:nvPr>
            <p:ph type="ctrTitle"/>
          </p:nvPr>
        </p:nvSpPr>
        <p:spPr>
          <a:xfrm>
            <a:off x="1884450" y="559975"/>
            <a:ext cx="5375100" cy="112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5200"/>
              <a:buNone/>
              <a:defRPr sz="8000">
                <a:solidFill>
                  <a:schemeClr val="dk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07" name="Google Shape;2107;p44"/>
          <p:cNvSpPr txBox="1"/>
          <p:nvPr>
            <p:ph idx="1" type="subTitle"/>
          </p:nvPr>
        </p:nvSpPr>
        <p:spPr>
          <a:xfrm>
            <a:off x="2642550" y="1681375"/>
            <a:ext cx="3858900" cy="112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08" name="Google Shape;2108;p44"/>
          <p:cNvSpPr txBox="1"/>
          <p:nvPr/>
        </p:nvSpPr>
        <p:spPr>
          <a:xfrm>
            <a:off x="2401525" y="3471975"/>
            <a:ext cx="4284000" cy="8835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Dosis"/>
                <a:ea typeface="Dosis"/>
                <a:cs typeface="Dosis"/>
                <a:sym typeface="Dosis"/>
              </a:rPr>
              <a:t>CREDITS: This presentation template was created by </a:t>
            </a:r>
            <a:r>
              <a:rPr lang="en" sz="1200">
                <a:solidFill>
                  <a:schemeClr val="dk1"/>
                </a:solidFill>
                <a:uFill>
                  <a:noFill/>
                </a:uFill>
                <a:latin typeface="Dosis"/>
                <a:ea typeface="Dosis"/>
                <a:cs typeface="Dosis"/>
                <a:sym typeface="Dosis"/>
                <a:hlinkClick r:id="rId2">
                  <a:extLst>
                    <a:ext uri="{A12FA001-AC4F-418D-AE19-62706E023703}">
                      <ahyp:hlinkClr val="tx"/>
                    </a:ext>
                  </a:extLst>
                </a:hlinkClick>
              </a:rPr>
              <a:t>Slidesgo</a:t>
            </a:r>
            <a:r>
              <a:rPr lang="en" sz="1200">
                <a:solidFill>
                  <a:schemeClr val="dk1"/>
                </a:solidFill>
                <a:latin typeface="Dosis"/>
                <a:ea typeface="Dosis"/>
                <a:cs typeface="Dosis"/>
                <a:sym typeface="Dosis"/>
              </a:rPr>
              <a:t>, including icons by </a:t>
            </a:r>
            <a:r>
              <a:rPr lang="en" sz="1200">
                <a:solidFill>
                  <a:schemeClr val="dk1"/>
                </a:solidFill>
                <a:uFill>
                  <a:noFill/>
                </a:uFill>
                <a:latin typeface="Dosis"/>
                <a:ea typeface="Dosis"/>
                <a:cs typeface="Dosis"/>
                <a:sym typeface="Dosis"/>
                <a:hlinkClick r:id="rId3">
                  <a:extLst>
                    <a:ext uri="{A12FA001-AC4F-418D-AE19-62706E023703}">
                      <ahyp:hlinkClr val="tx"/>
                    </a:ext>
                  </a:extLst>
                </a:hlinkClick>
              </a:rPr>
              <a:t>Flaticon</a:t>
            </a:r>
            <a:r>
              <a:rPr lang="en" sz="1200">
                <a:solidFill>
                  <a:schemeClr val="dk1"/>
                </a:solidFill>
                <a:latin typeface="Dosis"/>
                <a:ea typeface="Dosis"/>
                <a:cs typeface="Dosis"/>
                <a:sym typeface="Dosis"/>
              </a:rPr>
              <a:t> and infographics &amp; images by </a:t>
            </a:r>
            <a:r>
              <a:rPr lang="en" sz="1200">
                <a:solidFill>
                  <a:schemeClr val="dk1"/>
                </a:solidFill>
                <a:uFill>
                  <a:noFill/>
                </a:uFill>
                <a:latin typeface="Dosis"/>
                <a:ea typeface="Dosis"/>
                <a:cs typeface="Dosis"/>
                <a:sym typeface="Dosis"/>
                <a:hlinkClick r:id="rId4">
                  <a:extLst>
                    <a:ext uri="{A12FA001-AC4F-418D-AE19-62706E023703}">
                      <ahyp:hlinkClr val="tx"/>
                    </a:ext>
                  </a:extLst>
                </a:hlinkClick>
              </a:rPr>
              <a:t>Freepik</a:t>
            </a:r>
            <a:endParaRPr sz="1200">
              <a:solidFill>
                <a:schemeClr val="dk1"/>
              </a:solidFill>
              <a:latin typeface="Dosis"/>
              <a:ea typeface="Dosis"/>
              <a:cs typeface="Dosis"/>
              <a:sym typeface="Dosis"/>
            </a:endParaRPr>
          </a:p>
        </p:txBody>
      </p:sp>
      <p:grpSp>
        <p:nvGrpSpPr>
          <p:cNvPr id="2109" name="Google Shape;2109;p44"/>
          <p:cNvGrpSpPr/>
          <p:nvPr/>
        </p:nvGrpSpPr>
        <p:grpSpPr>
          <a:xfrm>
            <a:off x="986280" y="2240540"/>
            <a:ext cx="1515489" cy="1183849"/>
            <a:chOff x="2043188" y="1074750"/>
            <a:chExt cx="982425" cy="767388"/>
          </a:xfrm>
        </p:grpSpPr>
        <p:sp>
          <p:nvSpPr>
            <p:cNvPr id="2110" name="Google Shape;2110;p44"/>
            <p:cNvSpPr/>
            <p:nvPr/>
          </p:nvSpPr>
          <p:spPr>
            <a:xfrm>
              <a:off x="2047650" y="1074750"/>
              <a:ext cx="973500" cy="758900"/>
            </a:xfrm>
            <a:custGeom>
              <a:rect b="b" l="l" r="r" t="t"/>
              <a:pathLst>
                <a:path extrusionOk="0" h="30356" w="38940">
                  <a:moveTo>
                    <a:pt x="7457" y="0"/>
                  </a:moveTo>
                  <a:cubicBezTo>
                    <a:pt x="6917" y="0"/>
                    <a:pt x="6401" y="76"/>
                    <a:pt x="5923" y="226"/>
                  </a:cubicBezTo>
                  <a:cubicBezTo>
                    <a:pt x="6678" y="1308"/>
                    <a:pt x="7017" y="2666"/>
                    <a:pt x="6816" y="4011"/>
                  </a:cubicBezTo>
                  <a:cubicBezTo>
                    <a:pt x="5093" y="5294"/>
                    <a:pt x="3723" y="6878"/>
                    <a:pt x="2817" y="8639"/>
                  </a:cubicBezTo>
                  <a:cubicBezTo>
                    <a:pt x="2692" y="8614"/>
                    <a:pt x="2578" y="8614"/>
                    <a:pt x="2453" y="8614"/>
                  </a:cubicBezTo>
                  <a:lnTo>
                    <a:pt x="2126" y="8614"/>
                  </a:lnTo>
                  <a:cubicBezTo>
                    <a:pt x="956" y="8614"/>
                    <a:pt x="1" y="9569"/>
                    <a:pt x="1" y="10739"/>
                  </a:cubicBezTo>
                  <a:lnTo>
                    <a:pt x="1" y="17051"/>
                  </a:lnTo>
                  <a:cubicBezTo>
                    <a:pt x="1" y="18221"/>
                    <a:pt x="956" y="19189"/>
                    <a:pt x="2126" y="19189"/>
                  </a:cubicBezTo>
                  <a:lnTo>
                    <a:pt x="2453" y="19189"/>
                  </a:lnTo>
                  <a:cubicBezTo>
                    <a:pt x="2629" y="19189"/>
                    <a:pt x="2805" y="19164"/>
                    <a:pt x="2968" y="19126"/>
                  </a:cubicBezTo>
                  <a:cubicBezTo>
                    <a:pt x="3421" y="19944"/>
                    <a:pt x="3974" y="20723"/>
                    <a:pt x="4616" y="21453"/>
                  </a:cubicBezTo>
                  <a:cubicBezTo>
                    <a:pt x="4616" y="21453"/>
                    <a:pt x="4628" y="21465"/>
                    <a:pt x="4628" y="21465"/>
                  </a:cubicBezTo>
                  <a:cubicBezTo>
                    <a:pt x="4716" y="21566"/>
                    <a:pt x="4804" y="21666"/>
                    <a:pt x="4905" y="21767"/>
                  </a:cubicBezTo>
                  <a:cubicBezTo>
                    <a:pt x="4993" y="21855"/>
                    <a:pt x="5068" y="21943"/>
                    <a:pt x="5169" y="22031"/>
                  </a:cubicBezTo>
                  <a:cubicBezTo>
                    <a:pt x="5181" y="22056"/>
                    <a:pt x="5207" y="22081"/>
                    <a:pt x="5232" y="22094"/>
                  </a:cubicBezTo>
                  <a:cubicBezTo>
                    <a:pt x="5320" y="22195"/>
                    <a:pt x="5408" y="22283"/>
                    <a:pt x="5508" y="22371"/>
                  </a:cubicBezTo>
                  <a:cubicBezTo>
                    <a:pt x="5609" y="22471"/>
                    <a:pt x="5722" y="22559"/>
                    <a:pt x="5823" y="22660"/>
                  </a:cubicBezTo>
                  <a:cubicBezTo>
                    <a:pt x="5923" y="22748"/>
                    <a:pt x="6011" y="22823"/>
                    <a:pt x="6112" y="22911"/>
                  </a:cubicBezTo>
                  <a:cubicBezTo>
                    <a:pt x="6150" y="22949"/>
                    <a:pt x="6200" y="22974"/>
                    <a:pt x="6238" y="23012"/>
                  </a:cubicBezTo>
                  <a:cubicBezTo>
                    <a:pt x="6326" y="23087"/>
                    <a:pt x="6414" y="23150"/>
                    <a:pt x="6502" y="23226"/>
                  </a:cubicBezTo>
                  <a:cubicBezTo>
                    <a:pt x="6590" y="23301"/>
                    <a:pt x="6690" y="23377"/>
                    <a:pt x="6791" y="23439"/>
                  </a:cubicBezTo>
                  <a:cubicBezTo>
                    <a:pt x="6967" y="23590"/>
                    <a:pt x="7168" y="23729"/>
                    <a:pt x="7357" y="23854"/>
                  </a:cubicBezTo>
                  <a:cubicBezTo>
                    <a:pt x="7508" y="23968"/>
                    <a:pt x="7671" y="24068"/>
                    <a:pt x="7822" y="24169"/>
                  </a:cubicBezTo>
                  <a:cubicBezTo>
                    <a:pt x="7898" y="24207"/>
                    <a:pt x="7960" y="24257"/>
                    <a:pt x="8036" y="24295"/>
                  </a:cubicBezTo>
                  <a:cubicBezTo>
                    <a:pt x="8136" y="24357"/>
                    <a:pt x="8237" y="24420"/>
                    <a:pt x="8338" y="24483"/>
                  </a:cubicBezTo>
                  <a:cubicBezTo>
                    <a:pt x="8451" y="24546"/>
                    <a:pt x="8564" y="24609"/>
                    <a:pt x="8677" y="24672"/>
                  </a:cubicBezTo>
                  <a:cubicBezTo>
                    <a:pt x="8702" y="24684"/>
                    <a:pt x="8728" y="24710"/>
                    <a:pt x="8765" y="24722"/>
                  </a:cubicBezTo>
                  <a:cubicBezTo>
                    <a:pt x="8891" y="24785"/>
                    <a:pt x="9004" y="24860"/>
                    <a:pt x="9130" y="24923"/>
                  </a:cubicBezTo>
                  <a:cubicBezTo>
                    <a:pt x="9142" y="24923"/>
                    <a:pt x="9155" y="24936"/>
                    <a:pt x="9168" y="24936"/>
                  </a:cubicBezTo>
                  <a:cubicBezTo>
                    <a:pt x="9293" y="24999"/>
                    <a:pt x="9419" y="25062"/>
                    <a:pt x="9545" y="25124"/>
                  </a:cubicBezTo>
                  <a:cubicBezTo>
                    <a:pt x="9683" y="25187"/>
                    <a:pt x="9809" y="25263"/>
                    <a:pt x="9947" y="25326"/>
                  </a:cubicBezTo>
                  <a:lnTo>
                    <a:pt x="9972" y="25326"/>
                  </a:lnTo>
                  <a:cubicBezTo>
                    <a:pt x="10086" y="25376"/>
                    <a:pt x="10199" y="25426"/>
                    <a:pt x="10312" y="25477"/>
                  </a:cubicBezTo>
                  <a:cubicBezTo>
                    <a:pt x="10387" y="25514"/>
                    <a:pt x="10463" y="25539"/>
                    <a:pt x="10551" y="25577"/>
                  </a:cubicBezTo>
                  <a:cubicBezTo>
                    <a:pt x="10664" y="25627"/>
                    <a:pt x="10777" y="25665"/>
                    <a:pt x="10890" y="25715"/>
                  </a:cubicBezTo>
                  <a:cubicBezTo>
                    <a:pt x="10890" y="25715"/>
                    <a:pt x="10903" y="25715"/>
                    <a:pt x="10903" y="25728"/>
                  </a:cubicBezTo>
                  <a:lnTo>
                    <a:pt x="10928" y="25728"/>
                  </a:lnTo>
                  <a:cubicBezTo>
                    <a:pt x="10903" y="25879"/>
                    <a:pt x="10890" y="26030"/>
                    <a:pt x="10890" y="26193"/>
                  </a:cubicBezTo>
                  <a:lnTo>
                    <a:pt x="10890" y="27514"/>
                  </a:lnTo>
                  <a:cubicBezTo>
                    <a:pt x="10890" y="28293"/>
                    <a:pt x="11205" y="29010"/>
                    <a:pt x="11720" y="29526"/>
                  </a:cubicBezTo>
                  <a:cubicBezTo>
                    <a:pt x="12236" y="30041"/>
                    <a:pt x="12940" y="30356"/>
                    <a:pt x="13720" y="30356"/>
                  </a:cubicBezTo>
                  <a:cubicBezTo>
                    <a:pt x="15292" y="30356"/>
                    <a:pt x="16562" y="29073"/>
                    <a:pt x="16562" y="27514"/>
                  </a:cubicBezTo>
                  <a:lnTo>
                    <a:pt x="16562" y="26986"/>
                  </a:lnTo>
                  <a:cubicBezTo>
                    <a:pt x="16637" y="26986"/>
                    <a:pt x="16713" y="26986"/>
                    <a:pt x="16788" y="26998"/>
                  </a:cubicBezTo>
                  <a:lnTo>
                    <a:pt x="16801" y="26998"/>
                  </a:lnTo>
                  <a:cubicBezTo>
                    <a:pt x="16901" y="26998"/>
                    <a:pt x="17014" y="27011"/>
                    <a:pt x="17127" y="27011"/>
                  </a:cubicBezTo>
                  <a:cubicBezTo>
                    <a:pt x="17228" y="27023"/>
                    <a:pt x="17341" y="27023"/>
                    <a:pt x="17454" y="27023"/>
                  </a:cubicBezTo>
                  <a:cubicBezTo>
                    <a:pt x="17656" y="27036"/>
                    <a:pt x="17857" y="27036"/>
                    <a:pt x="18071" y="27036"/>
                  </a:cubicBezTo>
                  <a:cubicBezTo>
                    <a:pt x="18863" y="27036"/>
                    <a:pt x="19642" y="26986"/>
                    <a:pt x="20397" y="26898"/>
                  </a:cubicBezTo>
                  <a:lnTo>
                    <a:pt x="20397" y="27514"/>
                  </a:lnTo>
                  <a:cubicBezTo>
                    <a:pt x="20397" y="28293"/>
                    <a:pt x="20724" y="29010"/>
                    <a:pt x="21239" y="29526"/>
                  </a:cubicBezTo>
                  <a:cubicBezTo>
                    <a:pt x="21742" y="30041"/>
                    <a:pt x="22459" y="30356"/>
                    <a:pt x="23239" y="30356"/>
                  </a:cubicBezTo>
                  <a:cubicBezTo>
                    <a:pt x="24798" y="30356"/>
                    <a:pt x="26081" y="29073"/>
                    <a:pt x="26081" y="27514"/>
                  </a:cubicBezTo>
                  <a:lnTo>
                    <a:pt x="26081" y="26193"/>
                  </a:lnTo>
                  <a:cubicBezTo>
                    <a:pt x="26081" y="25929"/>
                    <a:pt x="26043" y="25665"/>
                    <a:pt x="25968" y="25414"/>
                  </a:cubicBezTo>
                  <a:cubicBezTo>
                    <a:pt x="31098" y="23163"/>
                    <a:pt x="34581" y="18774"/>
                    <a:pt x="34581" y="13744"/>
                  </a:cubicBezTo>
                  <a:cubicBezTo>
                    <a:pt x="34581" y="13631"/>
                    <a:pt x="34581" y="13518"/>
                    <a:pt x="34569" y="13392"/>
                  </a:cubicBezTo>
                  <a:cubicBezTo>
                    <a:pt x="34569" y="13292"/>
                    <a:pt x="34569" y="13191"/>
                    <a:pt x="34556" y="13090"/>
                  </a:cubicBezTo>
                  <a:cubicBezTo>
                    <a:pt x="34556" y="13065"/>
                    <a:pt x="34556" y="13028"/>
                    <a:pt x="34556" y="13002"/>
                  </a:cubicBezTo>
                  <a:cubicBezTo>
                    <a:pt x="34544" y="12927"/>
                    <a:pt x="34544" y="12852"/>
                    <a:pt x="34531" y="12776"/>
                  </a:cubicBezTo>
                  <a:cubicBezTo>
                    <a:pt x="34518" y="12650"/>
                    <a:pt x="34506" y="12525"/>
                    <a:pt x="34493" y="12399"/>
                  </a:cubicBezTo>
                  <a:lnTo>
                    <a:pt x="34493" y="12399"/>
                  </a:lnTo>
                  <a:cubicBezTo>
                    <a:pt x="34614" y="12407"/>
                    <a:pt x="34735" y="12411"/>
                    <a:pt x="34854" y="12411"/>
                  </a:cubicBezTo>
                  <a:cubicBezTo>
                    <a:pt x="36553" y="12411"/>
                    <a:pt x="38019" y="11560"/>
                    <a:pt x="38442" y="9456"/>
                  </a:cubicBezTo>
                  <a:cubicBezTo>
                    <a:pt x="38940" y="7025"/>
                    <a:pt x="37284" y="5861"/>
                    <a:pt x="35847" y="5861"/>
                  </a:cubicBezTo>
                  <a:cubicBezTo>
                    <a:pt x="34816" y="5861"/>
                    <a:pt x="33897" y="6460"/>
                    <a:pt x="33965" y="7620"/>
                  </a:cubicBezTo>
                  <a:cubicBezTo>
                    <a:pt x="33978" y="7796"/>
                    <a:pt x="33990" y="7859"/>
                    <a:pt x="34028" y="7922"/>
                  </a:cubicBezTo>
                  <a:cubicBezTo>
                    <a:pt x="34066" y="7985"/>
                    <a:pt x="34141" y="8035"/>
                    <a:pt x="34280" y="8186"/>
                  </a:cubicBezTo>
                  <a:cubicBezTo>
                    <a:pt x="34443" y="7935"/>
                    <a:pt x="34581" y="7633"/>
                    <a:pt x="34808" y="7432"/>
                  </a:cubicBezTo>
                  <a:cubicBezTo>
                    <a:pt x="35116" y="7160"/>
                    <a:pt x="35388" y="7047"/>
                    <a:pt x="35618" y="7047"/>
                  </a:cubicBezTo>
                  <a:cubicBezTo>
                    <a:pt x="36779" y="7047"/>
                    <a:pt x="36879" y="9920"/>
                    <a:pt x="35150" y="9920"/>
                  </a:cubicBezTo>
                  <a:cubicBezTo>
                    <a:pt x="34756" y="9920"/>
                    <a:pt x="34268" y="9771"/>
                    <a:pt x="33676" y="9406"/>
                  </a:cubicBezTo>
                  <a:cubicBezTo>
                    <a:pt x="33651" y="9331"/>
                    <a:pt x="33613" y="9243"/>
                    <a:pt x="33575" y="9167"/>
                  </a:cubicBezTo>
                  <a:cubicBezTo>
                    <a:pt x="33487" y="8978"/>
                    <a:pt x="33387" y="8777"/>
                    <a:pt x="33286" y="8589"/>
                  </a:cubicBezTo>
                  <a:cubicBezTo>
                    <a:pt x="33223" y="8450"/>
                    <a:pt x="33148" y="8325"/>
                    <a:pt x="33085" y="8199"/>
                  </a:cubicBezTo>
                  <a:cubicBezTo>
                    <a:pt x="33047" y="8136"/>
                    <a:pt x="32997" y="8061"/>
                    <a:pt x="32959" y="7998"/>
                  </a:cubicBezTo>
                  <a:cubicBezTo>
                    <a:pt x="32657" y="7482"/>
                    <a:pt x="32318" y="6992"/>
                    <a:pt x="31928" y="6514"/>
                  </a:cubicBezTo>
                  <a:cubicBezTo>
                    <a:pt x="31878" y="6451"/>
                    <a:pt x="31827" y="6388"/>
                    <a:pt x="31777" y="6325"/>
                  </a:cubicBezTo>
                  <a:cubicBezTo>
                    <a:pt x="31563" y="6074"/>
                    <a:pt x="31324" y="5810"/>
                    <a:pt x="31086" y="5571"/>
                  </a:cubicBezTo>
                  <a:lnTo>
                    <a:pt x="31086" y="5558"/>
                  </a:lnTo>
                  <a:cubicBezTo>
                    <a:pt x="28068" y="2452"/>
                    <a:pt x="23352" y="453"/>
                    <a:pt x="18071" y="453"/>
                  </a:cubicBezTo>
                  <a:cubicBezTo>
                    <a:pt x="15631" y="453"/>
                    <a:pt x="13330" y="868"/>
                    <a:pt x="11255" y="1635"/>
                  </a:cubicBezTo>
                  <a:cubicBezTo>
                    <a:pt x="10299" y="629"/>
                    <a:pt x="8954" y="0"/>
                    <a:pt x="7457" y="0"/>
                  </a:cubicBezTo>
                  <a:close/>
                </a:path>
              </a:pathLst>
            </a:custGeom>
            <a:solidFill>
              <a:srgbClr val="FFFFFF"/>
            </a:solidFill>
            <a:ln cap="flat" cmpd="sng" w="1143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1" name="Google Shape;2111;p44"/>
            <p:cNvGrpSpPr/>
            <p:nvPr/>
          </p:nvGrpSpPr>
          <p:grpSpPr>
            <a:xfrm>
              <a:off x="2043188" y="1083213"/>
              <a:ext cx="982425" cy="758925"/>
              <a:chOff x="2989200" y="664800"/>
              <a:chExt cx="982425" cy="758925"/>
            </a:xfrm>
          </p:grpSpPr>
          <p:sp>
            <p:nvSpPr>
              <p:cNvPr id="2112" name="Google Shape;2112;p44"/>
              <p:cNvSpPr/>
              <p:nvPr/>
            </p:nvSpPr>
            <p:spPr>
              <a:xfrm>
                <a:off x="2989200" y="880150"/>
                <a:ext cx="114450" cy="264400"/>
              </a:xfrm>
              <a:custGeom>
                <a:rect b="b" l="l" r="r" t="t"/>
                <a:pathLst>
                  <a:path extrusionOk="0" h="10576" w="4578">
                    <a:moveTo>
                      <a:pt x="2138" y="0"/>
                    </a:moveTo>
                    <a:lnTo>
                      <a:pt x="2452" y="0"/>
                    </a:lnTo>
                    <a:cubicBezTo>
                      <a:pt x="3622" y="0"/>
                      <a:pt x="4577" y="956"/>
                      <a:pt x="4577" y="2125"/>
                    </a:cubicBezTo>
                    <a:lnTo>
                      <a:pt x="4577" y="8451"/>
                    </a:lnTo>
                    <a:cubicBezTo>
                      <a:pt x="4577" y="9620"/>
                      <a:pt x="3622" y="10576"/>
                      <a:pt x="2452" y="10576"/>
                    </a:cubicBezTo>
                    <a:lnTo>
                      <a:pt x="2138" y="10576"/>
                    </a:lnTo>
                    <a:cubicBezTo>
                      <a:pt x="956" y="10576"/>
                      <a:pt x="0" y="9620"/>
                      <a:pt x="0" y="8451"/>
                    </a:cubicBezTo>
                    <a:lnTo>
                      <a:pt x="0" y="2125"/>
                    </a:lnTo>
                    <a:cubicBezTo>
                      <a:pt x="0" y="956"/>
                      <a:pt x="956" y="0"/>
                      <a:pt x="2138"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3" name="Google Shape;2113;p44"/>
              <p:cNvGrpSpPr/>
              <p:nvPr/>
            </p:nvGrpSpPr>
            <p:grpSpPr>
              <a:xfrm>
                <a:off x="3028175" y="664800"/>
                <a:ext cx="943450" cy="758925"/>
                <a:chOff x="3028175" y="664800"/>
                <a:chExt cx="943450" cy="758925"/>
              </a:xfrm>
            </p:grpSpPr>
            <p:grpSp>
              <p:nvGrpSpPr>
                <p:cNvPr id="2114" name="Google Shape;2114;p44"/>
                <p:cNvGrpSpPr/>
                <p:nvPr/>
              </p:nvGrpSpPr>
              <p:grpSpPr>
                <a:xfrm>
                  <a:off x="3028175" y="664800"/>
                  <a:ext cx="943450" cy="675925"/>
                  <a:chOff x="3028175" y="664800"/>
                  <a:chExt cx="943450" cy="675925"/>
                </a:xfrm>
              </p:grpSpPr>
              <p:sp>
                <p:nvSpPr>
                  <p:cNvPr id="2115" name="Google Shape;2115;p44"/>
                  <p:cNvSpPr/>
                  <p:nvPr/>
                </p:nvSpPr>
                <p:spPr>
                  <a:xfrm>
                    <a:off x="3028175" y="676125"/>
                    <a:ext cx="825550" cy="664600"/>
                  </a:xfrm>
                  <a:custGeom>
                    <a:rect b="b" l="l" r="r" t="t"/>
                    <a:pathLst>
                      <a:path extrusionOk="0" h="26584" w="33022">
                        <a:moveTo>
                          <a:pt x="16511" y="0"/>
                        </a:moveTo>
                        <a:cubicBezTo>
                          <a:pt x="25628" y="0"/>
                          <a:pt x="33022" y="5948"/>
                          <a:pt x="33022" y="13292"/>
                        </a:cubicBezTo>
                        <a:cubicBezTo>
                          <a:pt x="33022" y="20635"/>
                          <a:pt x="25628" y="26583"/>
                          <a:pt x="16511" y="26583"/>
                        </a:cubicBezTo>
                        <a:cubicBezTo>
                          <a:pt x="7394" y="26583"/>
                          <a:pt x="0" y="20635"/>
                          <a:pt x="0" y="13292"/>
                        </a:cubicBezTo>
                        <a:cubicBezTo>
                          <a:pt x="0" y="5948"/>
                          <a:pt x="7394" y="0"/>
                          <a:pt x="165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4"/>
                  <p:cNvSpPr/>
                  <p:nvPr/>
                </p:nvSpPr>
                <p:spPr>
                  <a:xfrm>
                    <a:off x="3137250" y="664800"/>
                    <a:ext cx="166975" cy="150300"/>
                  </a:xfrm>
                  <a:custGeom>
                    <a:rect b="b" l="l" r="r" t="t"/>
                    <a:pathLst>
                      <a:path extrusionOk="0" h="6012" w="6679">
                        <a:moveTo>
                          <a:pt x="1535" y="1"/>
                        </a:moveTo>
                        <a:cubicBezTo>
                          <a:pt x="4113" y="1"/>
                          <a:pt x="6263" y="1874"/>
                          <a:pt x="6678" y="4339"/>
                        </a:cubicBezTo>
                        <a:cubicBezTo>
                          <a:pt x="4327" y="4515"/>
                          <a:pt x="2113" y="5106"/>
                          <a:pt x="152" y="6011"/>
                        </a:cubicBezTo>
                        <a:cubicBezTo>
                          <a:pt x="328" y="5735"/>
                          <a:pt x="479" y="5433"/>
                          <a:pt x="604" y="5106"/>
                        </a:cubicBezTo>
                        <a:cubicBezTo>
                          <a:pt x="1246" y="3421"/>
                          <a:pt x="969" y="1610"/>
                          <a:pt x="1" y="227"/>
                        </a:cubicBezTo>
                        <a:cubicBezTo>
                          <a:pt x="479" y="76"/>
                          <a:pt x="1007" y="1"/>
                          <a:pt x="1535" y="1"/>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4"/>
                  <p:cNvSpPr/>
                  <p:nvPr/>
                </p:nvSpPr>
                <p:spPr>
                  <a:xfrm>
                    <a:off x="3752175" y="786150"/>
                    <a:ext cx="219450" cy="203425"/>
                  </a:xfrm>
                  <a:custGeom>
                    <a:rect b="b" l="l" r="r" t="t"/>
                    <a:pathLst>
                      <a:path extrusionOk="0" h="8137" w="8778">
                        <a:moveTo>
                          <a:pt x="2565" y="4138"/>
                        </a:moveTo>
                        <a:cubicBezTo>
                          <a:pt x="6904" y="7508"/>
                          <a:pt x="6615" y="529"/>
                          <a:pt x="4288" y="2591"/>
                        </a:cubicBezTo>
                        <a:cubicBezTo>
                          <a:pt x="4062" y="2779"/>
                          <a:pt x="3924" y="3081"/>
                          <a:pt x="3773" y="3333"/>
                        </a:cubicBezTo>
                        <a:cubicBezTo>
                          <a:pt x="3471" y="3031"/>
                          <a:pt x="3471" y="3106"/>
                          <a:pt x="3446" y="2779"/>
                        </a:cubicBezTo>
                        <a:cubicBezTo>
                          <a:pt x="3282" y="0"/>
                          <a:pt x="8777" y="428"/>
                          <a:pt x="7935" y="4603"/>
                        </a:cubicBezTo>
                        <a:cubicBezTo>
                          <a:pt x="7218" y="8136"/>
                          <a:pt x="3559" y="8136"/>
                          <a:pt x="792" y="6502"/>
                        </a:cubicBezTo>
                        <a:cubicBezTo>
                          <a:pt x="139" y="6011"/>
                          <a:pt x="0" y="5081"/>
                          <a:pt x="491" y="4427"/>
                        </a:cubicBezTo>
                        <a:cubicBezTo>
                          <a:pt x="981" y="3785"/>
                          <a:pt x="1899" y="3647"/>
                          <a:pt x="2565" y="4138"/>
                        </a:cubicBezTo>
                        <a:close/>
                      </a:path>
                    </a:pathLst>
                  </a:custGeom>
                  <a:solidFill>
                    <a:srgbClr val="FFCC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4"/>
                  <p:cNvSpPr/>
                  <p:nvPr/>
                </p:nvSpPr>
                <p:spPr>
                  <a:xfrm>
                    <a:off x="3144500" y="859400"/>
                    <a:ext cx="30825" cy="85225"/>
                  </a:xfrm>
                  <a:custGeom>
                    <a:rect b="b" l="l" r="r" t="t"/>
                    <a:pathLst>
                      <a:path extrusionOk="0" h="3409" w="1233">
                        <a:moveTo>
                          <a:pt x="616" y="0"/>
                        </a:moveTo>
                        <a:cubicBezTo>
                          <a:pt x="956" y="0"/>
                          <a:pt x="1232" y="767"/>
                          <a:pt x="1232" y="1711"/>
                        </a:cubicBezTo>
                        <a:cubicBezTo>
                          <a:pt x="1232" y="2654"/>
                          <a:pt x="956" y="3408"/>
                          <a:pt x="616" y="3408"/>
                        </a:cubicBezTo>
                        <a:cubicBezTo>
                          <a:pt x="277" y="3408"/>
                          <a:pt x="0" y="2654"/>
                          <a:pt x="0" y="1711"/>
                        </a:cubicBezTo>
                        <a:cubicBezTo>
                          <a:pt x="0" y="767"/>
                          <a:pt x="277" y="0"/>
                          <a:pt x="616" y="0"/>
                        </a:cubicBezTo>
                        <a:close/>
                      </a:path>
                    </a:pathLst>
                  </a:custGeom>
                  <a:solidFill>
                    <a:srgbClr val="DB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4"/>
                  <p:cNvSpPr/>
                  <p:nvPr/>
                </p:nvSpPr>
                <p:spPr>
                  <a:xfrm>
                    <a:off x="3320225" y="702850"/>
                    <a:ext cx="277600" cy="80800"/>
                  </a:xfrm>
                  <a:custGeom>
                    <a:rect b="b" l="l" r="r" t="t"/>
                    <a:pathLst>
                      <a:path extrusionOk="0" h="3232" w="11104">
                        <a:moveTo>
                          <a:pt x="4829" y="0"/>
                        </a:moveTo>
                        <a:cubicBezTo>
                          <a:pt x="7067" y="0"/>
                          <a:pt x="9193" y="390"/>
                          <a:pt x="11104" y="1094"/>
                        </a:cubicBezTo>
                        <a:lnTo>
                          <a:pt x="11104" y="3232"/>
                        </a:lnTo>
                        <a:cubicBezTo>
                          <a:pt x="9243" y="2389"/>
                          <a:pt x="7118" y="1912"/>
                          <a:pt x="4829" y="1912"/>
                        </a:cubicBezTo>
                        <a:cubicBezTo>
                          <a:pt x="3119" y="1912"/>
                          <a:pt x="1497" y="2176"/>
                          <a:pt x="0" y="2666"/>
                        </a:cubicBezTo>
                        <a:lnTo>
                          <a:pt x="0" y="641"/>
                        </a:lnTo>
                        <a:cubicBezTo>
                          <a:pt x="1522" y="227"/>
                          <a:pt x="3144" y="0"/>
                          <a:pt x="4829" y="0"/>
                        </a:cubicBezTo>
                        <a:close/>
                      </a:path>
                    </a:pathLst>
                  </a:custGeom>
                  <a:solidFill>
                    <a:srgbClr val="FFC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4"/>
                  <p:cNvSpPr/>
                  <p:nvPr/>
                </p:nvSpPr>
                <p:spPr>
                  <a:xfrm>
                    <a:off x="3320225" y="729575"/>
                    <a:ext cx="277600" cy="65400"/>
                  </a:xfrm>
                  <a:custGeom>
                    <a:rect b="b" l="l" r="r" t="t"/>
                    <a:pathLst>
                      <a:path extrusionOk="0" h="2616" w="11104">
                        <a:moveTo>
                          <a:pt x="4829" y="0"/>
                        </a:moveTo>
                        <a:cubicBezTo>
                          <a:pt x="7093" y="0"/>
                          <a:pt x="9218" y="440"/>
                          <a:pt x="11104" y="1207"/>
                        </a:cubicBezTo>
                        <a:lnTo>
                          <a:pt x="11104" y="2616"/>
                        </a:lnTo>
                        <a:cubicBezTo>
                          <a:pt x="9268" y="1748"/>
                          <a:pt x="7118" y="1232"/>
                          <a:pt x="4829" y="1232"/>
                        </a:cubicBezTo>
                        <a:cubicBezTo>
                          <a:pt x="3106" y="1232"/>
                          <a:pt x="1484" y="1522"/>
                          <a:pt x="0" y="2025"/>
                        </a:cubicBezTo>
                        <a:lnTo>
                          <a:pt x="0" y="692"/>
                        </a:lnTo>
                        <a:cubicBezTo>
                          <a:pt x="1509" y="239"/>
                          <a:pt x="3132" y="0"/>
                          <a:pt x="4829" y="0"/>
                        </a:cubicBezTo>
                        <a:close/>
                      </a:path>
                    </a:pathLst>
                  </a:custGeom>
                  <a:solidFill>
                    <a:srgbClr val="DB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4"/>
                  <p:cNvSpPr/>
                  <p:nvPr/>
                </p:nvSpPr>
                <p:spPr>
                  <a:xfrm>
                    <a:off x="3104575" y="804075"/>
                    <a:ext cx="749150" cy="536650"/>
                  </a:xfrm>
                  <a:custGeom>
                    <a:rect b="b" l="l" r="r" t="t"/>
                    <a:pathLst>
                      <a:path extrusionOk="0" h="21466" w="29966">
                        <a:moveTo>
                          <a:pt x="26470" y="0"/>
                        </a:moveTo>
                        <a:cubicBezTo>
                          <a:pt x="28658" y="2251"/>
                          <a:pt x="29966" y="5093"/>
                          <a:pt x="29966" y="8174"/>
                        </a:cubicBezTo>
                        <a:cubicBezTo>
                          <a:pt x="29966" y="15517"/>
                          <a:pt x="22572" y="21465"/>
                          <a:pt x="13455" y="21465"/>
                        </a:cubicBezTo>
                        <a:cubicBezTo>
                          <a:pt x="7910" y="21465"/>
                          <a:pt x="2993" y="19265"/>
                          <a:pt x="0" y="15882"/>
                        </a:cubicBezTo>
                        <a:cubicBezTo>
                          <a:pt x="11292" y="21063"/>
                          <a:pt x="27652" y="11971"/>
                          <a:pt x="264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4"/>
                  <p:cNvSpPr/>
                  <p:nvPr/>
                </p:nvSpPr>
                <p:spPr>
                  <a:xfrm>
                    <a:off x="3752175" y="786150"/>
                    <a:ext cx="219450" cy="203425"/>
                  </a:xfrm>
                  <a:custGeom>
                    <a:rect b="b" l="l" r="r" t="t"/>
                    <a:pathLst>
                      <a:path extrusionOk="0" h="8137" w="8778">
                        <a:moveTo>
                          <a:pt x="2565" y="4138"/>
                        </a:moveTo>
                        <a:cubicBezTo>
                          <a:pt x="6904" y="7508"/>
                          <a:pt x="6615" y="529"/>
                          <a:pt x="4288" y="2591"/>
                        </a:cubicBezTo>
                        <a:cubicBezTo>
                          <a:pt x="4062" y="2779"/>
                          <a:pt x="3924" y="3081"/>
                          <a:pt x="3773" y="3333"/>
                        </a:cubicBezTo>
                        <a:cubicBezTo>
                          <a:pt x="3471" y="3031"/>
                          <a:pt x="3471" y="3106"/>
                          <a:pt x="3446" y="2779"/>
                        </a:cubicBezTo>
                        <a:cubicBezTo>
                          <a:pt x="3282" y="0"/>
                          <a:pt x="8777" y="428"/>
                          <a:pt x="7935" y="4603"/>
                        </a:cubicBezTo>
                        <a:cubicBezTo>
                          <a:pt x="7218" y="8136"/>
                          <a:pt x="3559" y="8136"/>
                          <a:pt x="792" y="6502"/>
                        </a:cubicBezTo>
                        <a:cubicBezTo>
                          <a:pt x="139" y="6011"/>
                          <a:pt x="0" y="5081"/>
                          <a:pt x="491" y="4427"/>
                        </a:cubicBezTo>
                        <a:cubicBezTo>
                          <a:pt x="981" y="3785"/>
                          <a:pt x="1899" y="3647"/>
                          <a:pt x="2565" y="413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3" name="Google Shape;2123;p44"/>
                <p:cNvSpPr/>
                <p:nvPr/>
              </p:nvSpPr>
              <p:spPr>
                <a:xfrm>
                  <a:off x="3261425" y="1248900"/>
                  <a:ext cx="141825" cy="174825"/>
                </a:xfrm>
                <a:custGeom>
                  <a:rect b="b" l="l" r="r" t="t"/>
                  <a:pathLst>
                    <a:path extrusionOk="0" h="6993" w="5673">
                      <a:moveTo>
                        <a:pt x="2830" y="1"/>
                      </a:moveTo>
                      <a:lnTo>
                        <a:pt x="2830" y="1"/>
                      </a:lnTo>
                      <a:cubicBezTo>
                        <a:pt x="4402" y="1"/>
                        <a:pt x="5672" y="1271"/>
                        <a:pt x="5672" y="2830"/>
                      </a:cubicBezTo>
                      <a:lnTo>
                        <a:pt x="5672" y="4150"/>
                      </a:lnTo>
                      <a:cubicBezTo>
                        <a:pt x="5672" y="5722"/>
                        <a:pt x="4402" y="6992"/>
                        <a:pt x="2830" y="6992"/>
                      </a:cubicBezTo>
                      <a:cubicBezTo>
                        <a:pt x="1284" y="6992"/>
                        <a:pt x="1" y="5722"/>
                        <a:pt x="1" y="4150"/>
                      </a:cubicBezTo>
                      <a:lnTo>
                        <a:pt x="1" y="2830"/>
                      </a:lnTo>
                      <a:cubicBezTo>
                        <a:pt x="1" y="1271"/>
                        <a:pt x="1284" y="1"/>
                        <a:pt x="28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4"/>
                <p:cNvSpPr/>
                <p:nvPr/>
              </p:nvSpPr>
              <p:spPr>
                <a:xfrm>
                  <a:off x="3499100" y="1248900"/>
                  <a:ext cx="142125" cy="174825"/>
                </a:xfrm>
                <a:custGeom>
                  <a:rect b="b" l="l" r="r" t="t"/>
                  <a:pathLst>
                    <a:path extrusionOk="0" h="6993" w="5685">
                      <a:moveTo>
                        <a:pt x="2842" y="1"/>
                      </a:moveTo>
                      <a:lnTo>
                        <a:pt x="2842" y="1"/>
                      </a:lnTo>
                      <a:cubicBezTo>
                        <a:pt x="4402" y="1"/>
                        <a:pt x="5684" y="1271"/>
                        <a:pt x="5684" y="2830"/>
                      </a:cubicBezTo>
                      <a:lnTo>
                        <a:pt x="5684" y="4150"/>
                      </a:lnTo>
                      <a:cubicBezTo>
                        <a:pt x="5684" y="5722"/>
                        <a:pt x="4402" y="6992"/>
                        <a:pt x="2842" y="6992"/>
                      </a:cubicBezTo>
                      <a:cubicBezTo>
                        <a:pt x="1283" y="6992"/>
                        <a:pt x="0" y="5722"/>
                        <a:pt x="0" y="4150"/>
                      </a:cubicBezTo>
                      <a:lnTo>
                        <a:pt x="0" y="2830"/>
                      </a:lnTo>
                      <a:cubicBezTo>
                        <a:pt x="0" y="1271"/>
                        <a:pt x="1283" y="1"/>
                        <a:pt x="28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125" name="Google Shape;2125;p44"/>
          <p:cNvGrpSpPr/>
          <p:nvPr/>
        </p:nvGrpSpPr>
        <p:grpSpPr>
          <a:xfrm>
            <a:off x="6642233" y="2597548"/>
            <a:ext cx="1578105" cy="826860"/>
            <a:chOff x="-1511962" y="1993319"/>
            <a:chExt cx="920500" cy="482275"/>
          </a:xfrm>
        </p:grpSpPr>
        <p:sp>
          <p:nvSpPr>
            <p:cNvPr id="2126" name="Google Shape;2126;p44"/>
            <p:cNvSpPr/>
            <p:nvPr/>
          </p:nvSpPr>
          <p:spPr>
            <a:xfrm>
              <a:off x="-1511962" y="1993319"/>
              <a:ext cx="920500" cy="482275"/>
            </a:xfrm>
            <a:custGeom>
              <a:rect b="b" l="l" r="r" t="t"/>
              <a:pathLst>
                <a:path extrusionOk="0" h="19291" w="3682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cap="flat" cmpd="sng" w="1143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7" name="Google Shape;2127;p44"/>
            <p:cNvGrpSpPr/>
            <p:nvPr/>
          </p:nvGrpSpPr>
          <p:grpSpPr>
            <a:xfrm>
              <a:off x="-1511962" y="1993319"/>
              <a:ext cx="920500" cy="482275"/>
              <a:chOff x="861850" y="1688700"/>
              <a:chExt cx="920500" cy="482275"/>
            </a:xfrm>
          </p:grpSpPr>
          <p:sp>
            <p:nvSpPr>
              <p:cNvPr id="2128" name="Google Shape;2128;p44"/>
              <p:cNvSpPr/>
              <p:nvPr/>
            </p:nvSpPr>
            <p:spPr>
              <a:xfrm>
                <a:off x="894225" y="1998350"/>
                <a:ext cx="481950" cy="46875"/>
              </a:xfrm>
              <a:custGeom>
                <a:rect b="b" l="l" r="r" t="t"/>
                <a:pathLst>
                  <a:path extrusionOk="0" h="1875" w="19278">
                    <a:moveTo>
                      <a:pt x="1" y="1"/>
                    </a:moveTo>
                    <a:lnTo>
                      <a:pt x="1" y="1874"/>
                    </a:lnTo>
                    <a:lnTo>
                      <a:pt x="19278" y="1874"/>
                    </a:lnTo>
                    <a:lnTo>
                      <a:pt x="19278"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4"/>
              <p:cNvSpPr/>
              <p:nvPr/>
            </p:nvSpPr>
            <p:spPr>
              <a:xfrm>
                <a:off x="894225" y="1931075"/>
                <a:ext cx="481950" cy="228275"/>
              </a:xfrm>
              <a:custGeom>
                <a:rect b="b" l="l" r="r" t="t"/>
                <a:pathLst>
                  <a:path extrusionOk="0" h="9131" w="19278">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4"/>
              <p:cNvSpPr/>
              <p:nvPr/>
            </p:nvSpPr>
            <p:spPr>
              <a:xfrm>
                <a:off x="894225" y="1884250"/>
                <a:ext cx="481950" cy="228250"/>
              </a:xfrm>
              <a:custGeom>
                <a:rect b="b" l="l" r="r" t="t"/>
                <a:pathLst>
                  <a:path extrusionOk="0" h="9130" w="19278">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4"/>
              <p:cNvSpPr/>
              <p:nvPr/>
            </p:nvSpPr>
            <p:spPr>
              <a:xfrm>
                <a:off x="925675" y="1906250"/>
                <a:ext cx="419075" cy="183925"/>
              </a:xfrm>
              <a:custGeom>
                <a:rect b="b" l="l" r="r" t="t"/>
                <a:pathLst>
                  <a:path extrusionOk="0" h="7357" w="16763">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4"/>
              <p:cNvSpPr/>
              <p:nvPr/>
            </p:nvSpPr>
            <p:spPr>
              <a:xfrm>
                <a:off x="1063675" y="1936425"/>
                <a:ext cx="143050" cy="123875"/>
              </a:xfrm>
              <a:custGeom>
                <a:rect b="b" l="l" r="r" t="t"/>
                <a:pathLst>
                  <a:path extrusionOk="0" h="4955" w="5722">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4"/>
              <p:cNvSpPr/>
              <p:nvPr/>
            </p:nvSpPr>
            <p:spPr>
              <a:xfrm>
                <a:off x="1056750" y="1870400"/>
                <a:ext cx="481950" cy="228275"/>
              </a:xfrm>
              <a:custGeom>
                <a:rect b="b" l="l" r="r" t="t"/>
                <a:pathLst>
                  <a:path extrusionOk="0" h="9131" w="19278">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4"/>
              <p:cNvSpPr/>
              <p:nvPr/>
            </p:nvSpPr>
            <p:spPr>
              <a:xfrm>
                <a:off x="1056750" y="1937675"/>
                <a:ext cx="481950" cy="46875"/>
              </a:xfrm>
              <a:custGeom>
                <a:rect b="b" l="l" r="r" t="t"/>
                <a:pathLst>
                  <a:path extrusionOk="0" h="1875" w="19278">
                    <a:moveTo>
                      <a:pt x="1" y="1874"/>
                    </a:moveTo>
                    <a:lnTo>
                      <a:pt x="19278" y="1874"/>
                    </a:lnTo>
                    <a:lnTo>
                      <a:pt x="19278"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4"/>
              <p:cNvSpPr/>
              <p:nvPr/>
            </p:nvSpPr>
            <p:spPr>
              <a:xfrm>
                <a:off x="1056750" y="1823575"/>
                <a:ext cx="481950" cy="227925"/>
              </a:xfrm>
              <a:custGeom>
                <a:rect b="b" l="l" r="r" t="t"/>
                <a:pathLst>
                  <a:path extrusionOk="0" h="9117" w="19278">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4"/>
              <p:cNvSpPr/>
              <p:nvPr/>
            </p:nvSpPr>
            <p:spPr>
              <a:xfrm>
                <a:off x="1088200" y="1845575"/>
                <a:ext cx="419075" cy="183925"/>
              </a:xfrm>
              <a:custGeom>
                <a:rect b="b" l="l" r="r" t="t"/>
                <a:pathLst>
                  <a:path extrusionOk="0" h="7357" w="16763">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4"/>
              <p:cNvSpPr/>
              <p:nvPr/>
            </p:nvSpPr>
            <p:spPr>
              <a:xfrm>
                <a:off x="1226200" y="1875450"/>
                <a:ext cx="143075" cy="124200"/>
              </a:xfrm>
              <a:custGeom>
                <a:rect b="b" l="l" r="r" t="t"/>
                <a:pathLst>
                  <a:path extrusionOk="0" h="4968" w="5723">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4"/>
              <p:cNvSpPr/>
              <p:nvPr/>
            </p:nvSpPr>
            <p:spPr>
              <a:xfrm>
                <a:off x="861850" y="1772000"/>
                <a:ext cx="481950" cy="228275"/>
              </a:xfrm>
              <a:custGeom>
                <a:rect b="b" l="l" r="r" t="t"/>
                <a:pathLst>
                  <a:path extrusionOk="0" h="9131" w="19278">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4"/>
              <p:cNvSpPr/>
              <p:nvPr/>
            </p:nvSpPr>
            <p:spPr>
              <a:xfrm>
                <a:off x="861850" y="1839275"/>
                <a:ext cx="481950" cy="46875"/>
              </a:xfrm>
              <a:custGeom>
                <a:rect b="b" l="l" r="r" t="t"/>
                <a:pathLst>
                  <a:path extrusionOk="0" h="1875" w="19278">
                    <a:moveTo>
                      <a:pt x="0" y="1875"/>
                    </a:moveTo>
                    <a:lnTo>
                      <a:pt x="19278" y="1875"/>
                    </a:lnTo>
                    <a:lnTo>
                      <a:pt x="19278"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4"/>
              <p:cNvSpPr/>
              <p:nvPr/>
            </p:nvSpPr>
            <p:spPr>
              <a:xfrm>
                <a:off x="861850" y="1725175"/>
                <a:ext cx="481950" cy="228250"/>
              </a:xfrm>
              <a:custGeom>
                <a:rect b="b" l="l" r="r" t="t"/>
                <a:pathLst>
                  <a:path extrusionOk="0" h="9130" w="19278">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4"/>
              <p:cNvSpPr/>
              <p:nvPr/>
            </p:nvSpPr>
            <p:spPr>
              <a:xfrm>
                <a:off x="893275" y="1747500"/>
                <a:ext cx="419100" cy="183600"/>
              </a:xfrm>
              <a:custGeom>
                <a:rect b="b" l="l" r="r" t="t"/>
                <a:pathLst>
                  <a:path extrusionOk="0" h="7344" w="16764">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4"/>
              <p:cNvSpPr/>
              <p:nvPr/>
            </p:nvSpPr>
            <p:spPr>
              <a:xfrm>
                <a:off x="1031300" y="1777350"/>
                <a:ext cx="143050" cy="123900"/>
              </a:xfrm>
              <a:custGeom>
                <a:rect b="b" l="l" r="r" t="t"/>
                <a:pathLst>
                  <a:path extrusionOk="0" h="4956" w="5722">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4"/>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4"/>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4"/>
              <p:cNvSpPr/>
              <p:nvPr/>
            </p:nvSpPr>
            <p:spPr>
              <a:xfrm>
                <a:off x="1469850" y="1798725"/>
                <a:ext cx="143050" cy="262225"/>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46" name="Google Shape;2146;p44"/>
          <p:cNvSpPr/>
          <p:nvPr/>
        </p:nvSpPr>
        <p:spPr>
          <a:xfrm>
            <a:off x="7908597" y="19197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7" name="Google Shape;2147;p44"/>
          <p:cNvGrpSpPr/>
          <p:nvPr/>
        </p:nvGrpSpPr>
        <p:grpSpPr>
          <a:xfrm rot="-2700000">
            <a:off x="1362057" y="1553622"/>
            <a:ext cx="303286" cy="303337"/>
            <a:chOff x="3312800" y="1179225"/>
            <a:chExt cx="473725" cy="473700"/>
          </a:xfrm>
        </p:grpSpPr>
        <p:sp>
          <p:nvSpPr>
            <p:cNvPr id="2148" name="Google Shape;2148;p44"/>
            <p:cNvSpPr/>
            <p:nvPr/>
          </p:nvSpPr>
          <p:spPr>
            <a:xfrm>
              <a:off x="3312800" y="1179225"/>
              <a:ext cx="473725" cy="473700"/>
            </a:xfrm>
            <a:custGeom>
              <a:rect b="b" l="l" r="r" t="t"/>
              <a:pathLst>
                <a:path extrusionOk="0" h="18948" w="18949">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4"/>
            <p:cNvSpPr/>
            <p:nvPr/>
          </p:nvSpPr>
          <p:spPr>
            <a:xfrm>
              <a:off x="3394319" y="1278762"/>
              <a:ext cx="312099" cy="273488"/>
            </a:xfrm>
            <a:custGeom>
              <a:rect b="b" l="l" r="r" t="t"/>
              <a:pathLst>
                <a:path extrusionOk="0" h="12870" w="14687">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4"/>
            <p:cNvSpPr/>
            <p:nvPr/>
          </p:nvSpPr>
          <p:spPr>
            <a:xfrm>
              <a:off x="3439806" y="1335618"/>
              <a:ext cx="220794" cy="159443"/>
            </a:xfrm>
            <a:custGeom>
              <a:rect b="b" l="l" r="r" t="t"/>
              <a:pathLst>
                <a:path extrusionOk="0" h="7204" w="9976">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dk1"/>
        </a:solidFill>
      </p:bgPr>
    </p:bg>
    <p:spTree>
      <p:nvGrpSpPr>
        <p:cNvPr id="2151" name="Shape 2151"/>
        <p:cNvGrpSpPr/>
        <p:nvPr/>
      </p:nvGrpSpPr>
      <p:grpSpPr>
        <a:xfrm>
          <a:off x="0" y="0"/>
          <a:ext cx="0" cy="0"/>
          <a:chOff x="0" y="0"/>
          <a:chExt cx="0" cy="0"/>
        </a:xfrm>
      </p:grpSpPr>
      <p:grpSp>
        <p:nvGrpSpPr>
          <p:cNvPr id="2152" name="Google Shape;2152;p45"/>
          <p:cNvGrpSpPr/>
          <p:nvPr/>
        </p:nvGrpSpPr>
        <p:grpSpPr>
          <a:xfrm>
            <a:off x="-138170" y="-299471"/>
            <a:ext cx="9864554" cy="5548495"/>
            <a:chOff x="238125" y="822050"/>
            <a:chExt cx="7136850" cy="4051475"/>
          </a:xfrm>
        </p:grpSpPr>
        <p:sp>
          <p:nvSpPr>
            <p:cNvPr id="2153" name="Google Shape;2153;p45"/>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5"/>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5"/>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5"/>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5"/>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5"/>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5"/>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5"/>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5"/>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5"/>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5"/>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5"/>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5"/>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5"/>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5"/>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5"/>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5"/>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5"/>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5"/>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5"/>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5"/>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5"/>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5"/>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5"/>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5"/>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5"/>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5"/>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5"/>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5"/>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5"/>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5"/>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5"/>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5"/>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5"/>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5"/>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5"/>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5"/>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212B56"/>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0" name="Google Shape;2190;p45"/>
          <p:cNvGrpSpPr/>
          <p:nvPr/>
        </p:nvGrpSpPr>
        <p:grpSpPr>
          <a:xfrm>
            <a:off x="769610" y="2978867"/>
            <a:ext cx="2105829" cy="1277413"/>
            <a:chOff x="3074375" y="4048988"/>
            <a:chExt cx="1238650" cy="751375"/>
          </a:xfrm>
        </p:grpSpPr>
        <p:sp>
          <p:nvSpPr>
            <p:cNvPr id="2191" name="Google Shape;2191;p45"/>
            <p:cNvSpPr/>
            <p:nvPr/>
          </p:nvSpPr>
          <p:spPr>
            <a:xfrm>
              <a:off x="3074375" y="4048988"/>
              <a:ext cx="1238650" cy="751375"/>
            </a:xfrm>
            <a:custGeom>
              <a:rect b="b" l="l" r="r" t="t"/>
              <a:pathLst>
                <a:path extrusionOk="0" h="30055" w="49546">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2" name="Google Shape;2192;p45"/>
            <p:cNvGrpSpPr/>
            <p:nvPr/>
          </p:nvGrpSpPr>
          <p:grpSpPr>
            <a:xfrm>
              <a:off x="3074525" y="4049000"/>
              <a:ext cx="1238350" cy="751350"/>
              <a:chOff x="3580825" y="3924500"/>
              <a:chExt cx="1238350" cy="751350"/>
            </a:xfrm>
          </p:grpSpPr>
          <p:sp>
            <p:nvSpPr>
              <p:cNvPr id="2193" name="Google Shape;2193;p45"/>
              <p:cNvSpPr/>
              <p:nvPr/>
            </p:nvSpPr>
            <p:spPr>
              <a:xfrm>
                <a:off x="3741475" y="3924500"/>
                <a:ext cx="933700" cy="723375"/>
              </a:xfrm>
              <a:custGeom>
                <a:rect b="b" l="l" r="r" t="t"/>
                <a:pathLst>
                  <a:path extrusionOk="0" h="28935" w="37348">
                    <a:moveTo>
                      <a:pt x="1" y="14625"/>
                    </a:moveTo>
                    <a:lnTo>
                      <a:pt x="30482" y="0"/>
                    </a:lnTo>
                    <a:lnTo>
                      <a:pt x="37348" y="14310"/>
                    </a:lnTo>
                    <a:lnTo>
                      <a:pt x="6854" y="28935"/>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5"/>
              <p:cNvSpPr/>
              <p:nvPr/>
            </p:nvSpPr>
            <p:spPr>
              <a:xfrm>
                <a:off x="3806250" y="3988950"/>
                <a:ext cx="803850" cy="594500"/>
              </a:xfrm>
              <a:custGeom>
                <a:rect b="b" l="l" r="r" t="t"/>
                <a:pathLst>
                  <a:path extrusionOk="0" h="23780" w="32154">
                    <a:moveTo>
                      <a:pt x="0" y="12927"/>
                    </a:moveTo>
                    <a:lnTo>
                      <a:pt x="26948" y="0"/>
                    </a:lnTo>
                    <a:lnTo>
                      <a:pt x="32154" y="10852"/>
                    </a:lnTo>
                    <a:lnTo>
                      <a:pt x="5206" y="23779"/>
                    </a:lnTo>
                    <a:close/>
                  </a:path>
                </a:pathLst>
              </a:custGeom>
              <a:solidFill>
                <a:srgbClr val="90C6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5"/>
              <p:cNvSpPr/>
              <p:nvPr/>
            </p:nvSpPr>
            <p:spPr>
              <a:xfrm>
                <a:off x="3806250" y="4271550"/>
                <a:ext cx="106900" cy="124850"/>
              </a:xfrm>
              <a:custGeom>
                <a:rect b="b" l="l" r="r" t="t"/>
                <a:pathLst>
                  <a:path extrusionOk="0" h="4994" w="4276">
                    <a:moveTo>
                      <a:pt x="3383" y="1"/>
                    </a:moveTo>
                    <a:cubicBezTo>
                      <a:pt x="4276" y="1862"/>
                      <a:pt x="3483" y="4100"/>
                      <a:pt x="1622" y="4993"/>
                    </a:cubicBezTo>
                    <a:lnTo>
                      <a:pt x="0" y="1623"/>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5"/>
              <p:cNvSpPr/>
              <p:nvPr/>
            </p:nvSpPr>
            <p:spPr>
              <a:xfrm>
                <a:off x="4395675" y="3988950"/>
                <a:ext cx="124850" cy="106575"/>
              </a:xfrm>
              <a:custGeom>
                <a:rect b="b" l="l" r="r" t="t"/>
                <a:pathLst>
                  <a:path extrusionOk="0" h="4263" w="4994">
                    <a:moveTo>
                      <a:pt x="1" y="1610"/>
                    </a:moveTo>
                    <a:cubicBezTo>
                      <a:pt x="894" y="3483"/>
                      <a:pt x="3132" y="4263"/>
                      <a:pt x="4993" y="3370"/>
                    </a:cubicBezTo>
                    <a:lnTo>
                      <a:pt x="3371" y="0"/>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5"/>
              <p:cNvSpPr/>
              <p:nvPr/>
            </p:nvSpPr>
            <p:spPr>
              <a:xfrm>
                <a:off x="3899300" y="4483450"/>
                <a:ext cx="124825" cy="106900"/>
              </a:xfrm>
              <a:custGeom>
                <a:rect b="b" l="l" r="r" t="t"/>
                <a:pathLst>
                  <a:path extrusionOk="0" h="4276" w="4993">
                    <a:moveTo>
                      <a:pt x="4992" y="2654"/>
                    </a:moveTo>
                    <a:cubicBezTo>
                      <a:pt x="4100" y="792"/>
                      <a:pt x="1874" y="0"/>
                      <a:pt x="0" y="893"/>
                    </a:cubicBezTo>
                    <a:lnTo>
                      <a:pt x="1622" y="4276"/>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5"/>
              <p:cNvSpPr/>
              <p:nvPr/>
            </p:nvSpPr>
            <p:spPr>
              <a:xfrm>
                <a:off x="4506650" y="4182600"/>
                <a:ext cx="106925" cy="125125"/>
              </a:xfrm>
              <a:custGeom>
                <a:rect b="b" l="l" r="r" t="t"/>
                <a:pathLst>
                  <a:path extrusionOk="0" h="5005" w="4277">
                    <a:moveTo>
                      <a:pt x="894" y="5005"/>
                    </a:moveTo>
                    <a:cubicBezTo>
                      <a:pt x="1" y="3131"/>
                      <a:pt x="793" y="893"/>
                      <a:pt x="2654" y="0"/>
                    </a:cubicBezTo>
                    <a:lnTo>
                      <a:pt x="4276" y="3383"/>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5"/>
              <p:cNvSpPr/>
              <p:nvPr/>
            </p:nvSpPr>
            <p:spPr>
              <a:xfrm>
                <a:off x="4082575" y="4160275"/>
                <a:ext cx="251525" cy="251525"/>
              </a:xfrm>
              <a:custGeom>
                <a:rect b="b" l="l" r="r" t="t"/>
                <a:pathLst>
                  <a:path extrusionOk="0" h="10061" w="10061">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5"/>
              <p:cNvSpPr/>
              <p:nvPr/>
            </p:nvSpPr>
            <p:spPr>
              <a:xfrm>
                <a:off x="3800575" y="4173800"/>
                <a:ext cx="889375" cy="502050"/>
              </a:xfrm>
              <a:custGeom>
                <a:rect b="b" l="l" r="r" t="t"/>
                <a:pathLst>
                  <a:path extrusionOk="0" h="20082" w="35575">
                    <a:moveTo>
                      <a:pt x="2038" y="0"/>
                    </a:moveTo>
                    <a:lnTo>
                      <a:pt x="35575" y="4351"/>
                    </a:lnTo>
                    <a:lnTo>
                      <a:pt x="33525" y="20082"/>
                    </a:lnTo>
                    <a:lnTo>
                      <a:pt x="1" y="15744"/>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5"/>
              <p:cNvSpPr/>
              <p:nvPr/>
            </p:nvSpPr>
            <p:spPr>
              <a:xfrm>
                <a:off x="3855275" y="4227850"/>
                <a:ext cx="779675" cy="394250"/>
              </a:xfrm>
              <a:custGeom>
                <a:rect b="b" l="l" r="r" t="t"/>
                <a:pathLst>
                  <a:path extrusionOk="0" h="15770" w="31187">
                    <a:moveTo>
                      <a:pt x="1547" y="1"/>
                    </a:moveTo>
                    <a:lnTo>
                      <a:pt x="31186" y="3836"/>
                    </a:lnTo>
                    <a:lnTo>
                      <a:pt x="29640" y="15770"/>
                    </a:lnTo>
                    <a:lnTo>
                      <a:pt x="1" y="11934"/>
                    </a:lnTo>
                    <a:close/>
                  </a:path>
                </a:pathLst>
              </a:custGeom>
              <a:solidFill>
                <a:srgbClr val="90C6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5"/>
              <p:cNvSpPr/>
              <p:nvPr/>
            </p:nvSpPr>
            <p:spPr>
              <a:xfrm>
                <a:off x="3882000" y="4227850"/>
                <a:ext cx="104725" cy="99375"/>
              </a:xfrm>
              <a:custGeom>
                <a:rect b="b" l="l" r="r" t="t"/>
                <a:pathLst>
                  <a:path extrusionOk="0" h="3975" w="4189">
                    <a:moveTo>
                      <a:pt x="4188" y="479"/>
                    </a:moveTo>
                    <a:cubicBezTo>
                      <a:pt x="3924" y="2529"/>
                      <a:pt x="2050" y="3975"/>
                      <a:pt x="1" y="3711"/>
                    </a:cubicBezTo>
                    <a:lnTo>
                      <a:pt x="478" y="1"/>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5"/>
              <p:cNvSpPr/>
              <p:nvPr/>
            </p:nvSpPr>
            <p:spPr>
              <a:xfrm>
                <a:off x="4535575" y="4311800"/>
                <a:ext cx="99375" cy="104700"/>
              </a:xfrm>
              <a:custGeom>
                <a:rect b="b" l="l" r="r" t="t"/>
                <a:pathLst>
                  <a:path extrusionOk="0" h="4188" w="3975">
                    <a:moveTo>
                      <a:pt x="265" y="0"/>
                    </a:moveTo>
                    <a:cubicBezTo>
                      <a:pt x="1" y="2050"/>
                      <a:pt x="1447" y="3924"/>
                      <a:pt x="3496" y="4188"/>
                    </a:cubicBezTo>
                    <a:lnTo>
                      <a:pt x="3974" y="478"/>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5"/>
              <p:cNvSpPr/>
              <p:nvPr/>
            </p:nvSpPr>
            <p:spPr>
              <a:xfrm>
                <a:off x="3854350" y="4441000"/>
                <a:ext cx="99350" cy="105025"/>
              </a:xfrm>
              <a:custGeom>
                <a:rect b="b" l="l" r="r" t="t"/>
                <a:pathLst>
                  <a:path extrusionOk="0" h="4201" w="3974">
                    <a:moveTo>
                      <a:pt x="3710" y="4201"/>
                    </a:moveTo>
                    <a:cubicBezTo>
                      <a:pt x="3974" y="2138"/>
                      <a:pt x="2528" y="265"/>
                      <a:pt x="478" y="1"/>
                    </a:cubicBezTo>
                    <a:lnTo>
                      <a:pt x="0" y="3710"/>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5"/>
              <p:cNvSpPr/>
              <p:nvPr/>
            </p:nvSpPr>
            <p:spPr>
              <a:xfrm>
                <a:off x="4502575" y="4530275"/>
                <a:ext cx="104700" cy="99375"/>
              </a:xfrm>
              <a:custGeom>
                <a:rect b="b" l="l" r="r" t="t"/>
                <a:pathLst>
                  <a:path extrusionOk="0" h="3975" w="4188">
                    <a:moveTo>
                      <a:pt x="0" y="3497"/>
                    </a:moveTo>
                    <a:cubicBezTo>
                      <a:pt x="264" y="1447"/>
                      <a:pt x="2138" y="1"/>
                      <a:pt x="4188" y="265"/>
                    </a:cubicBezTo>
                    <a:lnTo>
                      <a:pt x="3710" y="3975"/>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5"/>
              <p:cNvSpPr/>
              <p:nvPr/>
            </p:nvSpPr>
            <p:spPr>
              <a:xfrm>
                <a:off x="4128150" y="4307700"/>
                <a:ext cx="234225" cy="234250"/>
              </a:xfrm>
              <a:custGeom>
                <a:rect b="b" l="l" r="r" t="t"/>
                <a:pathLst>
                  <a:path extrusionOk="0" h="9370" w="9369">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5"/>
              <p:cNvSpPr/>
              <p:nvPr/>
            </p:nvSpPr>
            <p:spPr>
              <a:xfrm>
                <a:off x="3908100" y="4066275"/>
                <a:ext cx="911075" cy="570300"/>
              </a:xfrm>
              <a:custGeom>
                <a:rect b="b" l="l" r="r" t="t"/>
                <a:pathLst>
                  <a:path extrusionOk="0" h="22812" w="36443">
                    <a:moveTo>
                      <a:pt x="0" y="7319"/>
                    </a:moveTo>
                    <a:lnTo>
                      <a:pt x="33009" y="1"/>
                    </a:lnTo>
                    <a:lnTo>
                      <a:pt x="36442" y="15493"/>
                    </a:lnTo>
                    <a:lnTo>
                      <a:pt x="3433" y="22811"/>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5"/>
              <p:cNvSpPr/>
              <p:nvPr/>
            </p:nvSpPr>
            <p:spPr>
              <a:xfrm>
                <a:off x="3966575" y="4123800"/>
                <a:ext cx="794425" cy="455225"/>
              </a:xfrm>
              <a:custGeom>
                <a:rect b="b" l="l" r="r" t="t"/>
                <a:pathLst>
                  <a:path extrusionOk="0" h="18209" w="31777">
                    <a:moveTo>
                      <a:pt x="0" y="6464"/>
                    </a:moveTo>
                    <a:lnTo>
                      <a:pt x="29174" y="1"/>
                    </a:lnTo>
                    <a:lnTo>
                      <a:pt x="31777" y="11746"/>
                    </a:lnTo>
                    <a:lnTo>
                      <a:pt x="2603" y="18209"/>
                    </a:lnTo>
                    <a:close/>
                  </a:path>
                </a:pathLst>
              </a:custGeom>
              <a:solidFill>
                <a:srgbClr val="90C6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5"/>
              <p:cNvSpPr/>
              <p:nvPr/>
            </p:nvSpPr>
            <p:spPr>
              <a:xfrm>
                <a:off x="3966575" y="4265275"/>
                <a:ext cx="102500" cy="111625"/>
              </a:xfrm>
              <a:custGeom>
                <a:rect b="b" l="l" r="r" t="t"/>
                <a:pathLst>
                  <a:path extrusionOk="0" h="4465" w="4100">
                    <a:moveTo>
                      <a:pt x="3647" y="0"/>
                    </a:moveTo>
                    <a:cubicBezTo>
                      <a:pt x="4100" y="2012"/>
                      <a:pt x="2817" y="4012"/>
                      <a:pt x="805" y="4464"/>
                    </a:cubicBezTo>
                    <a:lnTo>
                      <a:pt x="0" y="805"/>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5"/>
              <p:cNvSpPr/>
              <p:nvPr/>
            </p:nvSpPr>
            <p:spPr>
              <a:xfrm>
                <a:off x="4604425" y="4123800"/>
                <a:ext cx="111625" cy="102525"/>
              </a:xfrm>
              <a:custGeom>
                <a:rect b="b" l="l" r="r" t="t"/>
                <a:pathLst>
                  <a:path extrusionOk="0" h="4101" w="4465">
                    <a:moveTo>
                      <a:pt x="1" y="806"/>
                    </a:moveTo>
                    <a:cubicBezTo>
                      <a:pt x="453" y="2830"/>
                      <a:pt x="2453" y="4100"/>
                      <a:pt x="4465" y="3660"/>
                    </a:cubicBezTo>
                    <a:lnTo>
                      <a:pt x="3660" y="1"/>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5"/>
              <p:cNvSpPr/>
              <p:nvPr/>
            </p:nvSpPr>
            <p:spPr>
              <a:xfrm>
                <a:off x="4012775" y="4484075"/>
                <a:ext cx="111950" cy="102500"/>
              </a:xfrm>
              <a:custGeom>
                <a:rect b="b" l="l" r="r" t="t"/>
                <a:pathLst>
                  <a:path extrusionOk="0" h="4100" w="4478">
                    <a:moveTo>
                      <a:pt x="4477" y="3295"/>
                    </a:moveTo>
                    <a:cubicBezTo>
                      <a:pt x="4025" y="1270"/>
                      <a:pt x="2025" y="0"/>
                      <a:pt x="1" y="453"/>
                    </a:cubicBezTo>
                    <a:lnTo>
                      <a:pt x="818" y="4100"/>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5"/>
              <p:cNvSpPr/>
              <p:nvPr/>
            </p:nvSpPr>
            <p:spPr>
              <a:xfrm>
                <a:off x="4660075" y="4333800"/>
                <a:ext cx="102500" cy="111625"/>
              </a:xfrm>
              <a:custGeom>
                <a:rect b="b" l="l" r="r" t="t"/>
                <a:pathLst>
                  <a:path extrusionOk="0" h="4465" w="4100">
                    <a:moveTo>
                      <a:pt x="440" y="4465"/>
                    </a:moveTo>
                    <a:cubicBezTo>
                      <a:pt x="0" y="2440"/>
                      <a:pt x="1270" y="441"/>
                      <a:pt x="3295" y="1"/>
                    </a:cubicBezTo>
                    <a:lnTo>
                      <a:pt x="4100" y="3647"/>
                    </a:ln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5"/>
              <p:cNvSpPr/>
              <p:nvPr/>
            </p:nvSpPr>
            <p:spPr>
              <a:xfrm>
                <a:off x="4242900" y="4230700"/>
                <a:ext cx="241450" cy="241450"/>
              </a:xfrm>
              <a:custGeom>
                <a:rect b="b" l="l" r="r" t="t"/>
                <a:pathLst>
                  <a:path extrusionOk="0" h="9658" w="9658">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5"/>
              <p:cNvSpPr/>
              <p:nvPr/>
            </p:nvSpPr>
            <p:spPr>
              <a:xfrm>
                <a:off x="3580825" y="4135125"/>
                <a:ext cx="875550" cy="533825"/>
              </a:xfrm>
              <a:custGeom>
                <a:rect b="b" l="l" r="r" t="t"/>
                <a:pathLst>
                  <a:path extrusionOk="0" h="21353" w="35022">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5"/>
              <p:cNvSpPr/>
              <p:nvPr/>
            </p:nvSpPr>
            <p:spPr>
              <a:xfrm>
                <a:off x="3628925" y="4180700"/>
                <a:ext cx="779350" cy="442675"/>
              </a:xfrm>
              <a:custGeom>
                <a:rect b="b" l="l" r="r" t="t"/>
                <a:pathLst>
                  <a:path extrusionOk="0" fill="none" h="17707" w="31174">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cap="rnd" cmpd="sng" w="16350">
                <a:solidFill>
                  <a:srgbClr val="C992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5"/>
              <p:cNvSpPr/>
              <p:nvPr/>
            </p:nvSpPr>
            <p:spPr>
              <a:xfrm>
                <a:off x="3946125" y="4112800"/>
                <a:ext cx="144650" cy="177025"/>
              </a:xfrm>
              <a:custGeom>
                <a:rect b="b" l="l" r="r" t="t"/>
                <a:pathLst>
                  <a:path extrusionOk="0" h="7081" w="5786">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5"/>
              <p:cNvSpPr/>
              <p:nvPr/>
            </p:nvSpPr>
            <p:spPr>
              <a:xfrm>
                <a:off x="3981350" y="4199575"/>
                <a:ext cx="74200" cy="74200"/>
              </a:xfrm>
              <a:custGeom>
                <a:rect b="b" l="l" r="r" t="t"/>
                <a:pathLst>
                  <a:path extrusionOk="0" h="2968" w="2968">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18" name="Google Shape;2218;p45"/>
          <p:cNvGrpSpPr/>
          <p:nvPr/>
        </p:nvGrpSpPr>
        <p:grpSpPr>
          <a:xfrm>
            <a:off x="1879935" y="3931972"/>
            <a:ext cx="995521" cy="521580"/>
            <a:chOff x="-1511962" y="1993319"/>
            <a:chExt cx="920500" cy="482275"/>
          </a:xfrm>
        </p:grpSpPr>
        <p:sp>
          <p:nvSpPr>
            <p:cNvPr id="2219" name="Google Shape;2219;p45"/>
            <p:cNvSpPr/>
            <p:nvPr/>
          </p:nvSpPr>
          <p:spPr>
            <a:xfrm>
              <a:off x="-1511962" y="1993319"/>
              <a:ext cx="920500" cy="482275"/>
            </a:xfrm>
            <a:custGeom>
              <a:rect b="b" l="l" r="r" t="t"/>
              <a:pathLst>
                <a:path extrusionOk="0" h="19291" w="3682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cap="flat" cmpd="sng" w="1143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0" name="Google Shape;2220;p45"/>
            <p:cNvGrpSpPr/>
            <p:nvPr/>
          </p:nvGrpSpPr>
          <p:grpSpPr>
            <a:xfrm>
              <a:off x="-1511962" y="1993319"/>
              <a:ext cx="920500" cy="482275"/>
              <a:chOff x="861850" y="1688700"/>
              <a:chExt cx="920500" cy="482275"/>
            </a:xfrm>
          </p:grpSpPr>
          <p:sp>
            <p:nvSpPr>
              <p:cNvPr id="2221" name="Google Shape;2221;p45"/>
              <p:cNvSpPr/>
              <p:nvPr/>
            </p:nvSpPr>
            <p:spPr>
              <a:xfrm>
                <a:off x="894225" y="1998350"/>
                <a:ext cx="481950" cy="46875"/>
              </a:xfrm>
              <a:custGeom>
                <a:rect b="b" l="l" r="r" t="t"/>
                <a:pathLst>
                  <a:path extrusionOk="0" h="1875" w="19278">
                    <a:moveTo>
                      <a:pt x="1" y="1"/>
                    </a:moveTo>
                    <a:lnTo>
                      <a:pt x="1" y="1874"/>
                    </a:lnTo>
                    <a:lnTo>
                      <a:pt x="19278" y="1874"/>
                    </a:lnTo>
                    <a:lnTo>
                      <a:pt x="19278"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5"/>
              <p:cNvSpPr/>
              <p:nvPr/>
            </p:nvSpPr>
            <p:spPr>
              <a:xfrm>
                <a:off x="894225" y="1931075"/>
                <a:ext cx="481950" cy="228275"/>
              </a:xfrm>
              <a:custGeom>
                <a:rect b="b" l="l" r="r" t="t"/>
                <a:pathLst>
                  <a:path extrusionOk="0" h="9131" w="19278">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5"/>
              <p:cNvSpPr/>
              <p:nvPr/>
            </p:nvSpPr>
            <p:spPr>
              <a:xfrm>
                <a:off x="894225" y="1884250"/>
                <a:ext cx="481950" cy="228250"/>
              </a:xfrm>
              <a:custGeom>
                <a:rect b="b" l="l" r="r" t="t"/>
                <a:pathLst>
                  <a:path extrusionOk="0" h="9130" w="19278">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5"/>
              <p:cNvSpPr/>
              <p:nvPr/>
            </p:nvSpPr>
            <p:spPr>
              <a:xfrm>
                <a:off x="925675" y="1906250"/>
                <a:ext cx="419075" cy="183925"/>
              </a:xfrm>
              <a:custGeom>
                <a:rect b="b" l="l" r="r" t="t"/>
                <a:pathLst>
                  <a:path extrusionOk="0" h="7357" w="16763">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5"/>
              <p:cNvSpPr/>
              <p:nvPr/>
            </p:nvSpPr>
            <p:spPr>
              <a:xfrm>
                <a:off x="1063675" y="1936425"/>
                <a:ext cx="143050" cy="123875"/>
              </a:xfrm>
              <a:custGeom>
                <a:rect b="b" l="l" r="r" t="t"/>
                <a:pathLst>
                  <a:path extrusionOk="0" h="4955" w="5722">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5"/>
              <p:cNvSpPr/>
              <p:nvPr/>
            </p:nvSpPr>
            <p:spPr>
              <a:xfrm>
                <a:off x="1056750" y="1870400"/>
                <a:ext cx="481950" cy="228275"/>
              </a:xfrm>
              <a:custGeom>
                <a:rect b="b" l="l" r="r" t="t"/>
                <a:pathLst>
                  <a:path extrusionOk="0" h="9131" w="19278">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5"/>
              <p:cNvSpPr/>
              <p:nvPr/>
            </p:nvSpPr>
            <p:spPr>
              <a:xfrm>
                <a:off x="1056750" y="1937675"/>
                <a:ext cx="481950" cy="46875"/>
              </a:xfrm>
              <a:custGeom>
                <a:rect b="b" l="l" r="r" t="t"/>
                <a:pathLst>
                  <a:path extrusionOk="0" h="1875" w="19278">
                    <a:moveTo>
                      <a:pt x="1" y="1874"/>
                    </a:moveTo>
                    <a:lnTo>
                      <a:pt x="19278" y="1874"/>
                    </a:lnTo>
                    <a:lnTo>
                      <a:pt x="19278" y="1"/>
                    </a:lnTo>
                    <a:lnTo>
                      <a:pt x="1"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5"/>
              <p:cNvSpPr/>
              <p:nvPr/>
            </p:nvSpPr>
            <p:spPr>
              <a:xfrm>
                <a:off x="1056750" y="1823575"/>
                <a:ext cx="481950" cy="227925"/>
              </a:xfrm>
              <a:custGeom>
                <a:rect b="b" l="l" r="r" t="t"/>
                <a:pathLst>
                  <a:path extrusionOk="0" h="9117" w="19278">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5"/>
              <p:cNvSpPr/>
              <p:nvPr/>
            </p:nvSpPr>
            <p:spPr>
              <a:xfrm>
                <a:off x="1088200" y="1845575"/>
                <a:ext cx="419075" cy="183925"/>
              </a:xfrm>
              <a:custGeom>
                <a:rect b="b" l="l" r="r" t="t"/>
                <a:pathLst>
                  <a:path extrusionOk="0" h="7357" w="16763">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5"/>
              <p:cNvSpPr/>
              <p:nvPr/>
            </p:nvSpPr>
            <p:spPr>
              <a:xfrm>
                <a:off x="1226200" y="1875450"/>
                <a:ext cx="143075" cy="124200"/>
              </a:xfrm>
              <a:custGeom>
                <a:rect b="b" l="l" r="r" t="t"/>
                <a:pathLst>
                  <a:path extrusionOk="0" h="4968" w="5723">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5"/>
              <p:cNvSpPr/>
              <p:nvPr/>
            </p:nvSpPr>
            <p:spPr>
              <a:xfrm>
                <a:off x="861850" y="1772000"/>
                <a:ext cx="481950" cy="228275"/>
              </a:xfrm>
              <a:custGeom>
                <a:rect b="b" l="l" r="r" t="t"/>
                <a:pathLst>
                  <a:path extrusionOk="0" h="9131" w="19278">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5"/>
              <p:cNvSpPr/>
              <p:nvPr/>
            </p:nvSpPr>
            <p:spPr>
              <a:xfrm>
                <a:off x="861850" y="1839275"/>
                <a:ext cx="481950" cy="46875"/>
              </a:xfrm>
              <a:custGeom>
                <a:rect b="b" l="l" r="r" t="t"/>
                <a:pathLst>
                  <a:path extrusionOk="0" h="1875" w="19278">
                    <a:moveTo>
                      <a:pt x="0" y="1875"/>
                    </a:moveTo>
                    <a:lnTo>
                      <a:pt x="19278" y="1875"/>
                    </a:lnTo>
                    <a:lnTo>
                      <a:pt x="19278" y="1"/>
                    </a:lnTo>
                    <a:lnTo>
                      <a:pt x="0"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5"/>
              <p:cNvSpPr/>
              <p:nvPr/>
            </p:nvSpPr>
            <p:spPr>
              <a:xfrm>
                <a:off x="861850" y="1725175"/>
                <a:ext cx="481950" cy="228250"/>
              </a:xfrm>
              <a:custGeom>
                <a:rect b="b" l="l" r="r" t="t"/>
                <a:pathLst>
                  <a:path extrusionOk="0" h="9130" w="19278">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5"/>
              <p:cNvSpPr/>
              <p:nvPr/>
            </p:nvSpPr>
            <p:spPr>
              <a:xfrm>
                <a:off x="893275" y="1747500"/>
                <a:ext cx="419100" cy="183600"/>
              </a:xfrm>
              <a:custGeom>
                <a:rect b="b" l="l" r="r" t="t"/>
                <a:pathLst>
                  <a:path extrusionOk="0" h="7344" w="16764">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5"/>
              <p:cNvSpPr/>
              <p:nvPr/>
            </p:nvSpPr>
            <p:spPr>
              <a:xfrm>
                <a:off x="1031300" y="1777350"/>
                <a:ext cx="143050" cy="123900"/>
              </a:xfrm>
              <a:custGeom>
                <a:rect b="b" l="l" r="r" t="t"/>
                <a:pathLst>
                  <a:path extrusionOk="0" h="4956" w="5722">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5"/>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5"/>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5"/>
              <p:cNvSpPr/>
              <p:nvPr/>
            </p:nvSpPr>
            <p:spPr>
              <a:xfrm>
                <a:off x="1469850" y="1798725"/>
                <a:ext cx="143050" cy="262225"/>
              </a:xfrm>
              <a:custGeom>
                <a:rect b="b" l="l" r="r" t="t"/>
                <a:pathLst>
                  <a:path extrusionOk="0" h="10489" w="5722">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39" name="Google Shape;2239;p45"/>
          <p:cNvSpPr/>
          <p:nvPr/>
        </p:nvSpPr>
        <p:spPr>
          <a:xfrm>
            <a:off x="1158622" y="246934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5"/>
          <p:cNvSpPr/>
          <p:nvPr/>
        </p:nvSpPr>
        <p:spPr>
          <a:xfrm>
            <a:off x="3185247" y="37913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241" name="Shape 2241"/>
        <p:cNvGrpSpPr/>
        <p:nvPr/>
      </p:nvGrpSpPr>
      <p:grpSpPr>
        <a:xfrm>
          <a:off x="0" y="0"/>
          <a:ext cx="0" cy="0"/>
          <a:chOff x="0" y="0"/>
          <a:chExt cx="0" cy="0"/>
        </a:xfrm>
      </p:grpSpPr>
      <p:grpSp>
        <p:nvGrpSpPr>
          <p:cNvPr id="2242" name="Google Shape;2242;p46"/>
          <p:cNvGrpSpPr/>
          <p:nvPr/>
        </p:nvGrpSpPr>
        <p:grpSpPr>
          <a:xfrm>
            <a:off x="-138170" y="-299471"/>
            <a:ext cx="9864554" cy="5548495"/>
            <a:chOff x="238125" y="822050"/>
            <a:chExt cx="7136850" cy="4051475"/>
          </a:xfrm>
        </p:grpSpPr>
        <p:sp>
          <p:nvSpPr>
            <p:cNvPr id="2243" name="Google Shape;2243;p46"/>
            <p:cNvSpPr/>
            <p:nvPr/>
          </p:nvSpPr>
          <p:spPr>
            <a:xfrm>
              <a:off x="238125" y="114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6"/>
            <p:cNvSpPr/>
            <p:nvPr/>
          </p:nvSpPr>
          <p:spPr>
            <a:xfrm>
              <a:off x="238125" y="27590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6"/>
            <p:cNvSpPr/>
            <p:nvPr/>
          </p:nvSpPr>
          <p:spPr>
            <a:xfrm>
              <a:off x="238125" y="25025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6"/>
            <p:cNvSpPr/>
            <p:nvPr/>
          </p:nvSpPr>
          <p:spPr>
            <a:xfrm>
              <a:off x="238125" y="22460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6"/>
            <p:cNvSpPr/>
            <p:nvPr/>
          </p:nvSpPr>
          <p:spPr>
            <a:xfrm>
              <a:off x="238125" y="1971075"/>
              <a:ext cx="7136850" cy="0"/>
            </a:xfrm>
            <a:custGeom>
              <a:rect b="b" l="l" r="r" t="t"/>
              <a:pathLst>
                <a:path extrusionOk="0" fill="none" h="0"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6"/>
            <p:cNvSpPr/>
            <p:nvPr/>
          </p:nvSpPr>
          <p:spPr>
            <a:xfrm>
              <a:off x="238125" y="169607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6"/>
            <p:cNvSpPr/>
            <p:nvPr/>
          </p:nvSpPr>
          <p:spPr>
            <a:xfrm>
              <a:off x="238125" y="1420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6"/>
            <p:cNvSpPr/>
            <p:nvPr/>
          </p:nvSpPr>
          <p:spPr>
            <a:xfrm>
              <a:off x="238125" y="330920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6"/>
            <p:cNvSpPr/>
            <p:nvPr/>
          </p:nvSpPr>
          <p:spPr>
            <a:xfrm>
              <a:off x="238125" y="30155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6"/>
            <p:cNvSpPr/>
            <p:nvPr/>
          </p:nvSpPr>
          <p:spPr>
            <a:xfrm>
              <a:off x="238125" y="4743925"/>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6"/>
            <p:cNvSpPr/>
            <p:nvPr/>
          </p:nvSpPr>
          <p:spPr>
            <a:xfrm>
              <a:off x="238125" y="4454900"/>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6"/>
            <p:cNvSpPr/>
            <p:nvPr/>
          </p:nvSpPr>
          <p:spPr>
            <a:xfrm>
              <a:off x="238125" y="41678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6"/>
            <p:cNvSpPr/>
            <p:nvPr/>
          </p:nvSpPr>
          <p:spPr>
            <a:xfrm>
              <a:off x="238125" y="3881725"/>
              <a:ext cx="7136850" cy="25"/>
            </a:xfrm>
            <a:custGeom>
              <a:rect b="b" l="l" r="r" t="t"/>
              <a:pathLst>
                <a:path extrusionOk="0" fill="none" h="1" w="285474">
                  <a:moveTo>
                    <a:pt x="0" y="0"/>
                  </a:moveTo>
                  <a:lnTo>
                    <a:pt x="285473" y="0"/>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6"/>
            <p:cNvSpPr/>
            <p:nvPr/>
          </p:nvSpPr>
          <p:spPr>
            <a:xfrm>
              <a:off x="238125" y="3595350"/>
              <a:ext cx="7136850" cy="25"/>
            </a:xfrm>
            <a:custGeom>
              <a:rect b="b" l="l" r="r" t="t"/>
              <a:pathLst>
                <a:path extrusionOk="0" fill="none" h="1" w="285474">
                  <a:moveTo>
                    <a:pt x="0" y="1"/>
                  </a:moveTo>
                  <a:lnTo>
                    <a:pt x="285473" y="1"/>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6"/>
            <p:cNvSpPr/>
            <p:nvPr/>
          </p:nvSpPr>
          <p:spPr>
            <a:xfrm>
              <a:off x="5075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6"/>
            <p:cNvSpPr/>
            <p:nvPr/>
          </p:nvSpPr>
          <p:spPr>
            <a:xfrm>
              <a:off x="32440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6"/>
            <p:cNvSpPr/>
            <p:nvPr/>
          </p:nvSpPr>
          <p:spPr>
            <a:xfrm>
              <a:off x="29400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6"/>
            <p:cNvSpPr/>
            <p:nvPr/>
          </p:nvSpPr>
          <p:spPr>
            <a:xfrm>
              <a:off x="26358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6"/>
            <p:cNvSpPr/>
            <p:nvPr/>
          </p:nvSpPr>
          <p:spPr>
            <a:xfrm>
              <a:off x="233187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6"/>
            <p:cNvSpPr/>
            <p:nvPr/>
          </p:nvSpPr>
          <p:spPr>
            <a:xfrm>
              <a:off x="20279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6"/>
            <p:cNvSpPr/>
            <p:nvPr/>
          </p:nvSpPr>
          <p:spPr>
            <a:xfrm>
              <a:off x="17239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6"/>
            <p:cNvSpPr/>
            <p:nvPr/>
          </p:nvSpPr>
          <p:spPr>
            <a:xfrm>
              <a:off x="14197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6"/>
            <p:cNvSpPr/>
            <p:nvPr/>
          </p:nvSpPr>
          <p:spPr>
            <a:xfrm>
              <a:off x="11157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6"/>
            <p:cNvSpPr/>
            <p:nvPr/>
          </p:nvSpPr>
          <p:spPr>
            <a:xfrm>
              <a:off x="8117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6"/>
            <p:cNvSpPr/>
            <p:nvPr/>
          </p:nvSpPr>
          <p:spPr>
            <a:xfrm>
              <a:off x="354805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6"/>
            <p:cNvSpPr/>
            <p:nvPr/>
          </p:nvSpPr>
          <p:spPr>
            <a:xfrm>
              <a:off x="62845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6"/>
            <p:cNvSpPr/>
            <p:nvPr/>
          </p:nvSpPr>
          <p:spPr>
            <a:xfrm>
              <a:off x="59806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6"/>
            <p:cNvSpPr/>
            <p:nvPr/>
          </p:nvSpPr>
          <p:spPr>
            <a:xfrm>
              <a:off x="567660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6"/>
            <p:cNvSpPr/>
            <p:nvPr/>
          </p:nvSpPr>
          <p:spPr>
            <a:xfrm>
              <a:off x="5372400"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6"/>
            <p:cNvSpPr/>
            <p:nvPr/>
          </p:nvSpPr>
          <p:spPr>
            <a:xfrm>
              <a:off x="5068425" y="822050"/>
              <a:ext cx="0" cy="4051475"/>
            </a:xfrm>
            <a:custGeom>
              <a:rect b="b" l="l" r="r" t="t"/>
              <a:pathLst>
                <a:path extrusionOk="0" fill="none" h="162059" w="0">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6"/>
            <p:cNvSpPr/>
            <p:nvPr/>
          </p:nvSpPr>
          <p:spPr>
            <a:xfrm>
              <a:off x="47644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6"/>
            <p:cNvSpPr/>
            <p:nvPr/>
          </p:nvSpPr>
          <p:spPr>
            <a:xfrm>
              <a:off x="446022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6"/>
            <p:cNvSpPr/>
            <p:nvPr/>
          </p:nvSpPr>
          <p:spPr>
            <a:xfrm>
              <a:off x="4156225"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6"/>
            <p:cNvSpPr/>
            <p:nvPr/>
          </p:nvSpPr>
          <p:spPr>
            <a:xfrm>
              <a:off x="38522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6"/>
            <p:cNvSpPr/>
            <p:nvPr/>
          </p:nvSpPr>
          <p:spPr>
            <a:xfrm>
              <a:off x="65885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6"/>
            <p:cNvSpPr/>
            <p:nvPr/>
          </p:nvSpPr>
          <p:spPr>
            <a:xfrm>
              <a:off x="7196750" y="822050"/>
              <a:ext cx="25" cy="4051475"/>
            </a:xfrm>
            <a:custGeom>
              <a:rect b="b" l="l" r="r" t="t"/>
              <a:pathLst>
                <a:path extrusionOk="0" fill="none" h="162059" w="1">
                  <a:moveTo>
                    <a:pt x="1" y="0"/>
                  </a:moveTo>
                  <a:lnTo>
                    <a:pt x="1"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6"/>
            <p:cNvSpPr/>
            <p:nvPr/>
          </p:nvSpPr>
          <p:spPr>
            <a:xfrm>
              <a:off x="6892775" y="822050"/>
              <a:ext cx="25" cy="4051475"/>
            </a:xfrm>
            <a:custGeom>
              <a:rect b="b" l="l" r="r" t="t"/>
              <a:pathLst>
                <a:path extrusionOk="0" fill="none" h="162059" w="1">
                  <a:moveTo>
                    <a:pt x="0" y="0"/>
                  </a:moveTo>
                  <a:lnTo>
                    <a:pt x="0" y="162059"/>
                  </a:lnTo>
                </a:path>
              </a:pathLst>
            </a:custGeom>
            <a:noFill/>
            <a:ln cap="flat" cmpd="sng" w="4450">
              <a:solidFill>
                <a:srgbClr val="E3E3E3"/>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0" name="Google Shape;2280;p46"/>
          <p:cNvGrpSpPr/>
          <p:nvPr/>
        </p:nvGrpSpPr>
        <p:grpSpPr>
          <a:xfrm>
            <a:off x="7027650" y="3154625"/>
            <a:ext cx="1268950" cy="1268975"/>
            <a:chOff x="94500" y="533550"/>
            <a:chExt cx="1268950" cy="1268975"/>
          </a:xfrm>
        </p:grpSpPr>
        <p:sp>
          <p:nvSpPr>
            <p:cNvPr id="2281" name="Google Shape;2281;p46"/>
            <p:cNvSpPr/>
            <p:nvPr/>
          </p:nvSpPr>
          <p:spPr>
            <a:xfrm>
              <a:off x="94500" y="533550"/>
              <a:ext cx="1268950" cy="1268975"/>
            </a:xfrm>
            <a:custGeom>
              <a:rect b="b" l="l" r="r" t="t"/>
              <a:pathLst>
                <a:path extrusionOk="0" h="50759" w="50758">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2" name="Google Shape;2282;p46"/>
            <p:cNvGrpSpPr/>
            <p:nvPr/>
          </p:nvGrpSpPr>
          <p:grpSpPr>
            <a:xfrm>
              <a:off x="94500" y="533550"/>
              <a:ext cx="1268950" cy="1268975"/>
              <a:chOff x="756000" y="1451225"/>
              <a:chExt cx="1268950" cy="1268975"/>
            </a:xfrm>
          </p:grpSpPr>
          <p:sp>
            <p:nvSpPr>
              <p:cNvPr id="2283" name="Google Shape;2283;p46"/>
              <p:cNvSpPr/>
              <p:nvPr/>
            </p:nvSpPr>
            <p:spPr>
              <a:xfrm>
                <a:off x="756000" y="1451225"/>
                <a:ext cx="1268950" cy="1268975"/>
              </a:xfrm>
              <a:custGeom>
                <a:rect b="b" l="l" r="r" t="t"/>
                <a:pathLst>
                  <a:path extrusionOk="0" h="50759" w="50758">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6"/>
              <p:cNvSpPr/>
              <p:nvPr/>
            </p:nvSpPr>
            <p:spPr>
              <a:xfrm>
                <a:off x="773700" y="1805000"/>
                <a:ext cx="922525" cy="911650"/>
              </a:xfrm>
              <a:custGeom>
                <a:rect b="b" l="l" r="r" t="t"/>
                <a:pathLst>
                  <a:path extrusionOk="0" h="36466" w="36901">
                    <a:moveTo>
                      <a:pt x="24631" y="0"/>
                    </a:moveTo>
                    <a:cubicBezTo>
                      <a:pt x="16210" y="0"/>
                      <a:pt x="5583" y="3149"/>
                      <a:pt x="1" y="17166"/>
                    </a:cubicBezTo>
                    <a:cubicBezTo>
                      <a:pt x="2469" y="27463"/>
                      <a:pt x="11228" y="35333"/>
                      <a:pt x="22011" y="36465"/>
                    </a:cubicBezTo>
                    <a:cubicBezTo>
                      <a:pt x="27878" y="31529"/>
                      <a:pt x="36111" y="21252"/>
                      <a:pt x="36900" y="2095"/>
                    </a:cubicBezTo>
                    <a:cubicBezTo>
                      <a:pt x="36900" y="2095"/>
                      <a:pt x="31500" y="0"/>
                      <a:pt x="24631" y="0"/>
                    </a:cubicBezTo>
                    <a:close/>
                  </a:path>
                </a:pathLst>
              </a:custGeom>
              <a:solidFill>
                <a:srgbClr val="7AAF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6"/>
              <p:cNvSpPr/>
              <p:nvPr/>
            </p:nvSpPr>
            <p:spPr>
              <a:xfrm>
                <a:off x="969425" y="1451225"/>
                <a:ext cx="796075" cy="404625"/>
              </a:xfrm>
              <a:custGeom>
                <a:rect b="b" l="l" r="r" t="t"/>
                <a:pathLst>
                  <a:path extrusionOk="0" h="16185" w="31843">
                    <a:moveTo>
                      <a:pt x="16852" y="1"/>
                    </a:moveTo>
                    <a:cubicBezTo>
                      <a:pt x="10379" y="1"/>
                      <a:pt x="4492" y="2429"/>
                      <a:pt x="1" y="6394"/>
                    </a:cubicBezTo>
                    <a:cubicBezTo>
                      <a:pt x="2553" y="5483"/>
                      <a:pt x="5031" y="5099"/>
                      <a:pt x="7397" y="5099"/>
                    </a:cubicBezTo>
                    <a:cubicBezTo>
                      <a:pt x="20104" y="5099"/>
                      <a:pt x="29537" y="16185"/>
                      <a:pt x="29537" y="16185"/>
                    </a:cubicBezTo>
                    <a:cubicBezTo>
                      <a:pt x="31843" y="11573"/>
                      <a:pt x="31398" y="7223"/>
                      <a:pt x="30083" y="3723"/>
                    </a:cubicBezTo>
                    <a:cubicBezTo>
                      <a:pt x="26219" y="1356"/>
                      <a:pt x="21687" y="1"/>
                      <a:pt x="16852" y="1"/>
                    </a:cubicBezTo>
                    <a:close/>
                  </a:path>
                </a:pathLst>
              </a:custGeom>
              <a:solidFill>
                <a:srgbClr val="E5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6"/>
              <p:cNvSpPr/>
              <p:nvPr/>
            </p:nvSpPr>
            <p:spPr>
              <a:xfrm>
                <a:off x="1710350" y="1862325"/>
                <a:ext cx="314600" cy="548850"/>
              </a:xfrm>
              <a:custGeom>
                <a:rect b="b" l="l" r="r" t="t"/>
                <a:pathLst>
                  <a:path extrusionOk="0" h="21954" w="12584">
                    <a:moveTo>
                      <a:pt x="2088" y="1"/>
                    </a:moveTo>
                    <a:cubicBezTo>
                      <a:pt x="801" y="1"/>
                      <a:pt x="1" y="146"/>
                      <a:pt x="1" y="146"/>
                    </a:cubicBezTo>
                    <a:cubicBezTo>
                      <a:pt x="1" y="146"/>
                      <a:pt x="8477" y="10362"/>
                      <a:pt x="9003" y="21954"/>
                    </a:cubicBezTo>
                    <a:cubicBezTo>
                      <a:pt x="11269" y="18130"/>
                      <a:pt x="12584" y="13679"/>
                      <a:pt x="12584" y="8925"/>
                    </a:cubicBezTo>
                    <a:cubicBezTo>
                      <a:pt x="12584" y="6923"/>
                      <a:pt x="12341" y="4960"/>
                      <a:pt x="11896" y="3079"/>
                    </a:cubicBezTo>
                    <a:cubicBezTo>
                      <a:pt x="8272" y="468"/>
                      <a:pt x="4397" y="1"/>
                      <a:pt x="2088" y="1"/>
                    </a:cubicBezTo>
                    <a:close/>
                  </a:path>
                </a:pathLst>
              </a:custGeom>
              <a:solidFill>
                <a:srgbClr val="FFC1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6"/>
              <p:cNvSpPr/>
              <p:nvPr/>
            </p:nvSpPr>
            <p:spPr>
              <a:xfrm>
                <a:off x="1561150" y="1745925"/>
                <a:ext cx="239750" cy="222375"/>
              </a:xfrm>
              <a:custGeom>
                <a:rect b="b" l="l" r="r" t="t"/>
                <a:pathLst>
                  <a:path extrusionOk="0" h="8895" w="9590">
                    <a:moveTo>
                      <a:pt x="4215" y="1"/>
                    </a:moveTo>
                    <a:cubicBezTo>
                      <a:pt x="3347" y="1"/>
                      <a:pt x="2506" y="272"/>
                      <a:pt x="1822" y="837"/>
                    </a:cubicBezTo>
                    <a:cubicBezTo>
                      <a:pt x="82" y="2273"/>
                      <a:pt x="1" y="5065"/>
                      <a:pt x="1640" y="7047"/>
                    </a:cubicBezTo>
                    <a:cubicBezTo>
                      <a:pt x="2634" y="8250"/>
                      <a:pt x="4037" y="8894"/>
                      <a:pt x="5376" y="8894"/>
                    </a:cubicBezTo>
                    <a:cubicBezTo>
                      <a:pt x="6244" y="8894"/>
                      <a:pt x="7085" y="8624"/>
                      <a:pt x="7769" y="8059"/>
                    </a:cubicBezTo>
                    <a:cubicBezTo>
                      <a:pt x="9509" y="6622"/>
                      <a:pt x="9590" y="3831"/>
                      <a:pt x="7951" y="1848"/>
                    </a:cubicBezTo>
                    <a:cubicBezTo>
                      <a:pt x="6957" y="645"/>
                      <a:pt x="5553" y="1"/>
                      <a:pt x="4215" y="1"/>
                    </a:cubicBezTo>
                    <a:close/>
                  </a:path>
                </a:pathLst>
              </a:custGeom>
              <a:solidFill>
                <a:srgbClr val="DCE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6"/>
              <p:cNvSpPr/>
              <p:nvPr/>
            </p:nvSpPr>
            <p:spPr>
              <a:xfrm>
                <a:off x="1667875" y="1778000"/>
                <a:ext cx="101175" cy="79350"/>
              </a:xfrm>
              <a:custGeom>
                <a:rect b="b" l="l" r="r" t="t"/>
                <a:pathLst>
                  <a:path extrusionOk="0" h="3174" w="4047">
                    <a:moveTo>
                      <a:pt x="1255" y="0"/>
                    </a:moveTo>
                    <a:cubicBezTo>
                      <a:pt x="910" y="0"/>
                      <a:pt x="613" y="112"/>
                      <a:pt x="425" y="342"/>
                    </a:cubicBezTo>
                    <a:cubicBezTo>
                      <a:pt x="0" y="889"/>
                      <a:pt x="365" y="1880"/>
                      <a:pt x="1255" y="2568"/>
                    </a:cubicBezTo>
                    <a:cubicBezTo>
                      <a:pt x="1757" y="2965"/>
                      <a:pt x="2327" y="3173"/>
                      <a:pt x="2800" y="3173"/>
                    </a:cubicBezTo>
                    <a:cubicBezTo>
                      <a:pt x="3147" y="3173"/>
                      <a:pt x="3442" y="3062"/>
                      <a:pt x="3622" y="2831"/>
                    </a:cubicBezTo>
                    <a:cubicBezTo>
                      <a:pt x="4046" y="2305"/>
                      <a:pt x="3682" y="1293"/>
                      <a:pt x="2792" y="605"/>
                    </a:cubicBezTo>
                    <a:cubicBezTo>
                      <a:pt x="2290" y="208"/>
                      <a:pt x="1727" y="0"/>
                      <a:pt x="12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89" name="Google Shape;2289;p46"/>
          <p:cNvGrpSpPr/>
          <p:nvPr/>
        </p:nvGrpSpPr>
        <p:grpSpPr>
          <a:xfrm>
            <a:off x="6460513" y="3489943"/>
            <a:ext cx="630680" cy="631105"/>
            <a:chOff x="1300400" y="1688700"/>
            <a:chExt cx="481950" cy="482275"/>
          </a:xfrm>
        </p:grpSpPr>
        <p:sp>
          <p:nvSpPr>
            <p:cNvPr id="2290" name="Google Shape;2290;p46"/>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54D05"/>
                </a:solidFill>
              </a:endParaRPr>
            </a:p>
          </p:txBody>
        </p:sp>
        <p:sp>
          <p:nvSpPr>
            <p:cNvPr id="2291" name="Google Shape;2291;p46"/>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A54D05"/>
                  </a:solidFill>
                  <a:latin typeface="Dosis"/>
                  <a:ea typeface="Dosis"/>
                  <a:cs typeface="Dosis"/>
                  <a:sym typeface="Dosis"/>
                </a:rPr>
                <a:t>1¢</a:t>
              </a:r>
              <a:endParaRPr b="1" sz="2300">
                <a:solidFill>
                  <a:srgbClr val="A54D05"/>
                </a:solidFill>
                <a:latin typeface="Dosis"/>
                <a:ea typeface="Dosis"/>
                <a:cs typeface="Dosis"/>
                <a:sym typeface="Dosis"/>
              </a:endParaRPr>
            </a:p>
          </p:txBody>
        </p:sp>
      </p:grpSp>
      <p:grpSp>
        <p:nvGrpSpPr>
          <p:cNvPr id="2292" name="Google Shape;2292;p46"/>
          <p:cNvGrpSpPr/>
          <p:nvPr/>
        </p:nvGrpSpPr>
        <p:grpSpPr>
          <a:xfrm>
            <a:off x="6625300" y="3792493"/>
            <a:ext cx="630680" cy="631105"/>
            <a:chOff x="1300400" y="1688700"/>
            <a:chExt cx="481950" cy="482275"/>
          </a:xfrm>
        </p:grpSpPr>
        <p:sp>
          <p:nvSpPr>
            <p:cNvPr id="2293" name="Google Shape;2293;p46"/>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cap="flat" cmpd="sng" w="762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54D05"/>
                </a:solidFill>
              </a:endParaRPr>
            </a:p>
          </p:txBody>
        </p:sp>
        <p:sp>
          <p:nvSpPr>
            <p:cNvPr id="2294" name="Google Shape;2294;p46"/>
            <p:cNvSpPr/>
            <p:nvPr/>
          </p:nvSpPr>
          <p:spPr>
            <a:xfrm>
              <a:off x="1347225" y="1735550"/>
              <a:ext cx="388275" cy="388575"/>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cap="flat" cmpd="sng" w="76200">
              <a:solidFill>
                <a:srgbClr val="A54D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A54D05"/>
                  </a:solidFill>
                  <a:latin typeface="Dosis"/>
                  <a:ea typeface="Dosis"/>
                  <a:cs typeface="Dosis"/>
                  <a:sym typeface="Dosis"/>
                </a:rPr>
                <a:t>1¢</a:t>
              </a:r>
              <a:endParaRPr b="1" sz="2300">
                <a:solidFill>
                  <a:srgbClr val="A54D05"/>
                </a:solidFill>
                <a:latin typeface="Dosis"/>
                <a:ea typeface="Dosis"/>
                <a:cs typeface="Dosis"/>
                <a:sym typeface="Dosis"/>
              </a:endParaRPr>
            </a:p>
          </p:txBody>
        </p:sp>
      </p:grpSp>
      <p:sp>
        <p:nvSpPr>
          <p:cNvPr id="2295" name="Google Shape;2295;p46"/>
          <p:cNvSpPr/>
          <p:nvPr/>
        </p:nvSpPr>
        <p:spPr>
          <a:xfrm>
            <a:off x="6460522" y="3268998"/>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6"/>
          <p:cNvSpPr/>
          <p:nvPr/>
        </p:nvSpPr>
        <p:spPr>
          <a:xfrm>
            <a:off x="6784760" y="226587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6"/>
          <p:cNvSpPr/>
          <p:nvPr/>
        </p:nvSpPr>
        <p:spPr>
          <a:xfrm>
            <a:off x="8060822" y="2164623"/>
            <a:ext cx="311757" cy="396004"/>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34"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2F3C72"/>
              </a:buClr>
              <a:buSzPts val="2800"/>
              <a:buFont typeface="Fredoka One"/>
              <a:buNone/>
              <a:defRPr b="1" sz="2800">
                <a:solidFill>
                  <a:srgbClr val="2F3C72"/>
                </a:solidFill>
                <a:latin typeface="Fredoka One"/>
                <a:ea typeface="Fredoka One"/>
                <a:cs typeface="Fredoka One"/>
                <a:sym typeface="Fredoka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3" name="Google Shape;83;p13"/>
          <p:cNvSpPr txBox="1"/>
          <p:nvPr>
            <p:ph idx="1" type="body"/>
          </p:nvPr>
        </p:nvSpPr>
        <p:spPr>
          <a:xfrm>
            <a:off x="713225" y="1246950"/>
            <a:ext cx="7717500" cy="33615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2F3C72"/>
              </a:buClr>
              <a:buSzPts val="1800"/>
              <a:buFont typeface="Dosis"/>
              <a:buChar char="●"/>
              <a:defRPr sz="1800">
                <a:solidFill>
                  <a:srgbClr val="2F3C72"/>
                </a:solidFill>
                <a:latin typeface="Dosis"/>
                <a:ea typeface="Dosis"/>
                <a:cs typeface="Dosis"/>
                <a:sym typeface="Dosis"/>
              </a:defRPr>
            </a:lvl1pPr>
            <a:lvl2pPr indent="-317500" lvl="1" marL="9144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2pPr>
            <a:lvl3pPr indent="-317500" lvl="2" marL="13716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3pPr>
            <a:lvl4pPr indent="-317500" lvl="3" marL="18288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4pPr>
            <a:lvl5pPr indent="-317500" lvl="4" marL="22860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5pPr>
            <a:lvl6pPr indent="-317500" lvl="5" marL="27432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6pPr>
            <a:lvl7pPr indent="-317500" lvl="6" marL="32004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7pPr>
            <a:lvl8pPr indent="-317500" lvl="7" marL="3657600" rtl="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8pPr>
            <a:lvl9pPr indent="-317500" lvl="8" marL="4114800" rtl="0">
              <a:lnSpc>
                <a:spcPct val="115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linktr.ee/khscollegeadvis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hyperlink" Target="https://docs.google.com/spreadsheets/d/1XTBVomf3jaTaGY58NAEcsLdGVG50uGRRCLOkryMNDpk/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s://www.sampson.k12.nc.us/Page/3156" TargetMode="External"/><Relationship Id="rId4" Type="http://schemas.openxmlformats.org/officeDocument/2006/relationships/hyperlink" Target="https://docs.google.com/presentation/d/1yAmJg5hY9SKMuLmsD5QBz5i72SqU93_JUmigt5Kwgww/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301" name="Shape 2301"/>
        <p:cNvGrpSpPr/>
        <p:nvPr/>
      </p:nvGrpSpPr>
      <p:grpSpPr>
        <a:xfrm>
          <a:off x="0" y="0"/>
          <a:ext cx="0" cy="0"/>
          <a:chOff x="0" y="0"/>
          <a:chExt cx="0" cy="0"/>
        </a:xfrm>
      </p:grpSpPr>
      <p:sp>
        <p:nvSpPr>
          <p:cNvPr id="2302" name="Google Shape;2302;p47"/>
          <p:cNvSpPr txBox="1"/>
          <p:nvPr>
            <p:ph type="ctrTitle"/>
          </p:nvPr>
        </p:nvSpPr>
        <p:spPr>
          <a:xfrm>
            <a:off x="820075" y="1082150"/>
            <a:ext cx="4035000" cy="241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Decoding Your Financial Aid Offer</a:t>
            </a:r>
            <a:endParaRPr sz="4000">
              <a:solidFill>
                <a:schemeClr val="lt2"/>
              </a:solidFill>
            </a:endParaRPr>
          </a:p>
        </p:txBody>
      </p:sp>
      <p:sp>
        <p:nvSpPr>
          <p:cNvPr id="2303" name="Google Shape;2303;p47"/>
          <p:cNvSpPr txBox="1"/>
          <p:nvPr>
            <p:ph idx="1" type="subTitle"/>
          </p:nvPr>
        </p:nvSpPr>
        <p:spPr>
          <a:xfrm>
            <a:off x="819963" y="3878325"/>
            <a:ext cx="4035000" cy="50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t>Meghana Giri, KHS College Adviser</a:t>
            </a:r>
            <a:endParaRPr b="1" sz="2200"/>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6" name="Shape 2376"/>
        <p:cNvGrpSpPr/>
        <p:nvPr/>
      </p:nvGrpSpPr>
      <p:grpSpPr>
        <a:xfrm>
          <a:off x="0" y="0"/>
          <a:ext cx="0" cy="0"/>
          <a:chOff x="0" y="0"/>
          <a:chExt cx="0" cy="0"/>
        </a:xfrm>
      </p:grpSpPr>
      <p:sp>
        <p:nvSpPr>
          <p:cNvPr id="2377" name="Google Shape;2377;p56"/>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**BIGGEST DIFFERENCE</a:t>
            </a:r>
            <a:endParaRPr/>
          </a:p>
        </p:txBody>
      </p:sp>
      <p:sp>
        <p:nvSpPr>
          <p:cNvPr id="2378" name="Google Shape;2378;p56"/>
          <p:cNvSpPr txBox="1"/>
          <p:nvPr>
            <p:ph idx="1" type="body"/>
          </p:nvPr>
        </p:nvSpPr>
        <p:spPr>
          <a:xfrm>
            <a:off x="788450" y="1451300"/>
            <a:ext cx="3598500" cy="438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3000"/>
              <a:t>Grants &amp; Scholarships</a:t>
            </a:r>
            <a:endParaRPr b="1" sz="3000"/>
          </a:p>
        </p:txBody>
      </p:sp>
      <p:sp>
        <p:nvSpPr>
          <p:cNvPr id="2379" name="Google Shape;2379;p56"/>
          <p:cNvSpPr txBox="1"/>
          <p:nvPr>
            <p:ph idx="2" type="body"/>
          </p:nvPr>
        </p:nvSpPr>
        <p:spPr>
          <a:xfrm>
            <a:off x="4832275" y="1451300"/>
            <a:ext cx="3598500" cy="438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3000"/>
              <a:t>Loans</a:t>
            </a:r>
            <a:endParaRPr b="1" sz="3000"/>
          </a:p>
        </p:txBody>
      </p:sp>
      <p:sp>
        <p:nvSpPr>
          <p:cNvPr id="2380" name="Google Shape;2380;p56"/>
          <p:cNvSpPr txBox="1"/>
          <p:nvPr/>
        </p:nvSpPr>
        <p:spPr>
          <a:xfrm rot="-772867">
            <a:off x="1410443" y="2461205"/>
            <a:ext cx="2190833" cy="95430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E51F20"/>
                </a:solidFill>
                <a:latin typeface="Dosis"/>
                <a:ea typeface="Dosis"/>
                <a:cs typeface="Dosis"/>
                <a:sym typeface="Dosis"/>
              </a:rPr>
              <a:t>You DON’T have to pay back!!</a:t>
            </a:r>
            <a:endParaRPr b="1" sz="2500">
              <a:solidFill>
                <a:srgbClr val="E51F20"/>
              </a:solidFill>
              <a:latin typeface="Dosis"/>
              <a:ea typeface="Dosis"/>
              <a:cs typeface="Dosis"/>
              <a:sym typeface="Dosis"/>
            </a:endParaRPr>
          </a:p>
        </p:txBody>
      </p:sp>
      <p:sp>
        <p:nvSpPr>
          <p:cNvPr id="2381" name="Google Shape;2381;p56"/>
          <p:cNvSpPr txBox="1"/>
          <p:nvPr/>
        </p:nvSpPr>
        <p:spPr>
          <a:xfrm rot="839206">
            <a:off x="5677348" y="2268744"/>
            <a:ext cx="2190752" cy="133923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E51F20"/>
                </a:solidFill>
                <a:latin typeface="Dosis"/>
                <a:ea typeface="Dosis"/>
                <a:cs typeface="Dosis"/>
                <a:sym typeface="Dosis"/>
              </a:rPr>
              <a:t>You eventually DO have to pay back</a:t>
            </a:r>
            <a:endParaRPr b="1" sz="2500">
              <a:solidFill>
                <a:srgbClr val="E51F20"/>
              </a:solidFill>
              <a:latin typeface="Dosis"/>
              <a:ea typeface="Dosis"/>
              <a:cs typeface="Dosis"/>
              <a:sym typeface="Dosis"/>
            </a:endParaRPr>
          </a:p>
        </p:txBody>
      </p:sp>
      <p:sp>
        <p:nvSpPr>
          <p:cNvPr id="2382" name="Google Shape;2382;p56"/>
          <p:cNvSpPr txBox="1"/>
          <p:nvPr/>
        </p:nvSpPr>
        <p:spPr>
          <a:xfrm rot="-617">
            <a:off x="4998501" y="3417003"/>
            <a:ext cx="3342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12B56"/>
                </a:solidFill>
                <a:latin typeface="Dosis"/>
                <a:ea typeface="Dosis"/>
                <a:cs typeface="Dosis"/>
                <a:sym typeface="Dosis"/>
              </a:rPr>
              <a:t>When? </a:t>
            </a:r>
            <a:r>
              <a:rPr lang="en" sz="1800">
                <a:solidFill>
                  <a:srgbClr val="212B56"/>
                </a:solidFill>
                <a:latin typeface="Dosis"/>
                <a:ea typeface="Dosis"/>
                <a:cs typeface="Dosis"/>
                <a:sym typeface="Dosis"/>
              </a:rPr>
              <a:t>Depends on your repayment plan with your loan servicer - can be 10-30 years</a:t>
            </a:r>
            <a:endParaRPr sz="1800">
              <a:solidFill>
                <a:srgbClr val="212B56"/>
              </a:solidFill>
              <a:latin typeface="Dosis"/>
              <a:ea typeface="Dosis"/>
              <a:cs typeface="Dosis"/>
              <a:sym typeface="Dosi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6" name="Shape 2386"/>
        <p:cNvGrpSpPr/>
        <p:nvPr/>
      </p:nvGrpSpPr>
      <p:grpSpPr>
        <a:xfrm>
          <a:off x="0" y="0"/>
          <a:ext cx="0" cy="0"/>
          <a:chOff x="0" y="0"/>
          <a:chExt cx="0" cy="0"/>
        </a:xfrm>
      </p:grpSpPr>
      <p:pic>
        <p:nvPicPr>
          <p:cNvPr id="2387" name="Google Shape;2387;p57"/>
          <p:cNvPicPr preferRelativeResize="0"/>
          <p:nvPr/>
        </p:nvPicPr>
        <p:blipFill rotWithShape="1">
          <a:blip r:embed="rId3">
            <a:alphaModFix/>
          </a:blip>
          <a:srcRect b="26378" l="0" r="0" t="0"/>
          <a:stretch/>
        </p:blipFill>
        <p:spPr>
          <a:xfrm>
            <a:off x="370900" y="155350"/>
            <a:ext cx="6027500" cy="4352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91" name="Shape 2391"/>
        <p:cNvGrpSpPr/>
        <p:nvPr/>
      </p:nvGrpSpPr>
      <p:grpSpPr>
        <a:xfrm>
          <a:off x="0" y="0"/>
          <a:ext cx="0" cy="0"/>
          <a:chOff x="0" y="0"/>
          <a:chExt cx="0" cy="0"/>
        </a:xfrm>
      </p:grpSpPr>
      <p:sp>
        <p:nvSpPr>
          <p:cNvPr id="2392" name="Google Shape;2392;p58"/>
          <p:cNvSpPr txBox="1"/>
          <p:nvPr>
            <p:ph idx="1" type="subTitle"/>
          </p:nvPr>
        </p:nvSpPr>
        <p:spPr>
          <a:xfrm>
            <a:off x="2672600" y="3365500"/>
            <a:ext cx="5710500" cy="432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chemeClr val="dk1"/>
                </a:solidFill>
              </a:rPr>
              <a:t>Navigating the online student hub and being able to interpret your bill</a:t>
            </a:r>
            <a:endParaRPr sz="1400"/>
          </a:p>
        </p:txBody>
      </p:sp>
      <p:sp>
        <p:nvSpPr>
          <p:cNvPr id="2393" name="Google Shape;2393;p58"/>
          <p:cNvSpPr txBox="1"/>
          <p:nvPr>
            <p:ph idx="2" type="title"/>
          </p:nvPr>
        </p:nvSpPr>
        <p:spPr>
          <a:xfrm>
            <a:off x="1101050" y="1349650"/>
            <a:ext cx="1433700" cy="12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2394" name="Google Shape;2394;p58"/>
          <p:cNvSpPr txBox="1"/>
          <p:nvPr>
            <p:ph idx="4294967295" type="title"/>
          </p:nvPr>
        </p:nvSpPr>
        <p:spPr>
          <a:xfrm>
            <a:off x="3126450" y="1755250"/>
            <a:ext cx="51804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t>Where do I find my bill?</a:t>
            </a:r>
            <a:endParaRPr sz="4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8" name="Shape 2398"/>
        <p:cNvGrpSpPr/>
        <p:nvPr/>
      </p:nvGrpSpPr>
      <p:grpSpPr>
        <a:xfrm>
          <a:off x="0" y="0"/>
          <a:ext cx="0" cy="0"/>
          <a:chOff x="0" y="0"/>
          <a:chExt cx="0" cy="0"/>
        </a:xfrm>
      </p:grpSpPr>
      <p:sp>
        <p:nvSpPr>
          <p:cNvPr id="2399" name="Google Shape;2399;p59"/>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Student Portal</a:t>
            </a:r>
            <a:endParaRPr/>
          </a:p>
        </p:txBody>
      </p:sp>
      <p:sp>
        <p:nvSpPr>
          <p:cNvPr id="2400" name="Google Shape;2400;p59"/>
          <p:cNvSpPr txBox="1"/>
          <p:nvPr>
            <p:ph idx="1" type="body"/>
          </p:nvPr>
        </p:nvSpPr>
        <p:spPr>
          <a:xfrm>
            <a:off x="1158750" y="2319150"/>
            <a:ext cx="2833500" cy="947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700"/>
              <a:t>When you are accepted to a </a:t>
            </a:r>
            <a:r>
              <a:rPr b="1" lang="en" sz="1700"/>
              <a:t>college, you receive a student ID, student email and a login that you will be able to use to log in to your college’s student hub</a:t>
            </a:r>
            <a:endParaRPr b="1"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4" name="Shape 2404"/>
        <p:cNvGrpSpPr/>
        <p:nvPr/>
      </p:nvGrpSpPr>
      <p:grpSpPr>
        <a:xfrm>
          <a:off x="0" y="0"/>
          <a:ext cx="0" cy="0"/>
          <a:chOff x="0" y="0"/>
          <a:chExt cx="0" cy="0"/>
        </a:xfrm>
      </p:grpSpPr>
      <p:sp>
        <p:nvSpPr>
          <p:cNvPr id="2405" name="Google Shape;2405;p60"/>
          <p:cNvSpPr txBox="1"/>
          <p:nvPr/>
        </p:nvSpPr>
        <p:spPr>
          <a:xfrm>
            <a:off x="1428750" y="4252625"/>
            <a:ext cx="33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2406" name="Google Shape;2406;p60"/>
          <p:cNvSpPr txBox="1"/>
          <p:nvPr>
            <p:ph idx="4294967295" type="title"/>
          </p:nvPr>
        </p:nvSpPr>
        <p:spPr>
          <a:xfrm>
            <a:off x="152388" y="3855525"/>
            <a:ext cx="5395500" cy="56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What the Financial Aid tab normally looks like</a:t>
            </a:r>
            <a:endParaRPr sz="2700"/>
          </a:p>
        </p:txBody>
      </p:sp>
      <p:pic>
        <p:nvPicPr>
          <p:cNvPr id="2407" name="Google Shape;2407;p60"/>
          <p:cNvPicPr preferRelativeResize="0"/>
          <p:nvPr/>
        </p:nvPicPr>
        <p:blipFill rotWithShape="1">
          <a:blip r:embed="rId3">
            <a:alphaModFix/>
          </a:blip>
          <a:srcRect b="61526" l="0" r="0" t="0"/>
          <a:stretch/>
        </p:blipFill>
        <p:spPr>
          <a:xfrm>
            <a:off x="152400" y="152400"/>
            <a:ext cx="5395475" cy="2553825"/>
          </a:xfrm>
          <a:prstGeom prst="rect">
            <a:avLst/>
          </a:prstGeom>
          <a:noFill/>
          <a:ln>
            <a:noFill/>
          </a:ln>
        </p:spPr>
      </p:pic>
      <p:pic>
        <p:nvPicPr>
          <p:cNvPr id="2408" name="Google Shape;2408;p60"/>
          <p:cNvPicPr preferRelativeResize="0"/>
          <p:nvPr/>
        </p:nvPicPr>
        <p:blipFill rotWithShape="1">
          <a:blip r:embed="rId4">
            <a:alphaModFix/>
          </a:blip>
          <a:srcRect b="0" l="0" r="0" t="43133"/>
          <a:stretch/>
        </p:blipFill>
        <p:spPr>
          <a:xfrm>
            <a:off x="3743150" y="0"/>
            <a:ext cx="5249575" cy="3279501"/>
          </a:xfrm>
          <a:prstGeom prst="rect">
            <a:avLst/>
          </a:prstGeom>
          <a:noFill/>
          <a:ln>
            <a:noFill/>
          </a:ln>
        </p:spPr>
      </p:pic>
      <p:sp>
        <p:nvSpPr>
          <p:cNvPr id="2409" name="Google Shape;2409;p60"/>
          <p:cNvSpPr/>
          <p:nvPr/>
        </p:nvSpPr>
        <p:spPr>
          <a:xfrm>
            <a:off x="1966975" y="866650"/>
            <a:ext cx="507600" cy="167700"/>
          </a:xfrm>
          <a:prstGeom prst="ellipse">
            <a:avLst/>
          </a:prstGeom>
          <a:noFill/>
          <a:ln cap="flat" cmpd="sng" w="1905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60"/>
          <p:cNvSpPr/>
          <p:nvPr/>
        </p:nvSpPr>
        <p:spPr>
          <a:xfrm>
            <a:off x="2562588" y="866650"/>
            <a:ext cx="575100" cy="167700"/>
          </a:xfrm>
          <a:prstGeom prst="ellipse">
            <a:avLst/>
          </a:prstGeom>
          <a:noFill/>
          <a:ln cap="flat" cmpd="sng" w="1905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4" name="Shape 2414"/>
        <p:cNvGrpSpPr/>
        <p:nvPr/>
      </p:nvGrpSpPr>
      <p:grpSpPr>
        <a:xfrm>
          <a:off x="0" y="0"/>
          <a:ext cx="0" cy="0"/>
          <a:chOff x="0" y="0"/>
          <a:chExt cx="0" cy="0"/>
        </a:xfrm>
      </p:grpSpPr>
      <p:pic>
        <p:nvPicPr>
          <p:cNvPr id="2415" name="Google Shape;2415;p61"/>
          <p:cNvPicPr preferRelativeResize="0"/>
          <p:nvPr/>
        </p:nvPicPr>
        <p:blipFill>
          <a:blip r:embed="rId3">
            <a:alphaModFix/>
          </a:blip>
          <a:stretch>
            <a:fillRect/>
          </a:stretch>
        </p:blipFill>
        <p:spPr>
          <a:xfrm>
            <a:off x="353000" y="201725"/>
            <a:ext cx="5076274" cy="3265100"/>
          </a:xfrm>
          <a:prstGeom prst="rect">
            <a:avLst/>
          </a:prstGeom>
          <a:noFill/>
          <a:ln>
            <a:noFill/>
          </a:ln>
        </p:spPr>
      </p:pic>
      <p:pic>
        <p:nvPicPr>
          <p:cNvPr id="2416" name="Google Shape;2416;p61"/>
          <p:cNvPicPr preferRelativeResize="0"/>
          <p:nvPr/>
        </p:nvPicPr>
        <p:blipFill>
          <a:blip r:embed="rId4">
            <a:alphaModFix/>
          </a:blip>
          <a:stretch>
            <a:fillRect/>
          </a:stretch>
        </p:blipFill>
        <p:spPr>
          <a:xfrm>
            <a:off x="5648899" y="201725"/>
            <a:ext cx="3409926" cy="2432451"/>
          </a:xfrm>
          <a:prstGeom prst="rect">
            <a:avLst/>
          </a:prstGeom>
          <a:noFill/>
          <a:ln>
            <a:noFill/>
          </a:ln>
        </p:spPr>
      </p:pic>
      <p:sp>
        <p:nvSpPr>
          <p:cNvPr id="2417" name="Google Shape;2417;p61"/>
          <p:cNvSpPr txBox="1"/>
          <p:nvPr>
            <p:ph idx="4294967295" type="title"/>
          </p:nvPr>
        </p:nvSpPr>
        <p:spPr>
          <a:xfrm>
            <a:off x="152401" y="3855525"/>
            <a:ext cx="5764200" cy="56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Example of what a bill looks like</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21" name="Shape 2421"/>
        <p:cNvGrpSpPr/>
        <p:nvPr/>
      </p:nvGrpSpPr>
      <p:grpSpPr>
        <a:xfrm>
          <a:off x="0" y="0"/>
          <a:ext cx="0" cy="0"/>
          <a:chOff x="0" y="0"/>
          <a:chExt cx="0" cy="0"/>
        </a:xfrm>
      </p:grpSpPr>
      <p:sp>
        <p:nvSpPr>
          <p:cNvPr id="2422" name="Google Shape;2422;p62"/>
          <p:cNvSpPr txBox="1"/>
          <p:nvPr>
            <p:ph type="title"/>
          </p:nvPr>
        </p:nvSpPr>
        <p:spPr>
          <a:xfrm>
            <a:off x="761200" y="2271800"/>
            <a:ext cx="5524500" cy="12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200"/>
              <a:t>How do I pay my bill?</a:t>
            </a:r>
            <a:endParaRPr/>
          </a:p>
        </p:txBody>
      </p:sp>
      <p:sp>
        <p:nvSpPr>
          <p:cNvPr id="2423" name="Google Shape;2423;p62"/>
          <p:cNvSpPr txBox="1"/>
          <p:nvPr>
            <p:ph idx="1" type="subTitle"/>
          </p:nvPr>
        </p:nvSpPr>
        <p:spPr>
          <a:xfrm>
            <a:off x="761200" y="3950300"/>
            <a:ext cx="5524500" cy="444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chemeClr val="dk1"/>
                </a:solidFill>
              </a:rPr>
              <a:t>Outlining different strategies to pay your bills like scholarships, grants, and loans.</a:t>
            </a:r>
            <a:endParaRPr sz="1400"/>
          </a:p>
        </p:txBody>
      </p:sp>
      <p:sp>
        <p:nvSpPr>
          <p:cNvPr id="2424" name="Google Shape;2424;p62"/>
          <p:cNvSpPr txBox="1"/>
          <p:nvPr>
            <p:ph idx="2" type="title"/>
          </p:nvPr>
        </p:nvSpPr>
        <p:spPr>
          <a:xfrm>
            <a:off x="812975" y="748825"/>
            <a:ext cx="1286400" cy="12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8" name="Shape 2428"/>
        <p:cNvGrpSpPr/>
        <p:nvPr/>
      </p:nvGrpSpPr>
      <p:grpSpPr>
        <a:xfrm>
          <a:off x="0" y="0"/>
          <a:ext cx="0" cy="0"/>
          <a:chOff x="0" y="0"/>
          <a:chExt cx="0" cy="0"/>
        </a:xfrm>
      </p:grpSpPr>
      <p:sp>
        <p:nvSpPr>
          <p:cNvPr id="2429" name="Google Shape;2429;p63"/>
          <p:cNvSpPr txBox="1"/>
          <p:nvPr>
            <p:ph type="title"/>
          </p:nvPr>
        </p:nvSpPr>
        <p:spPr>
          <a:xfrm>
            <a:off x="808150" y="2004175"/>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Loans</a:t>
            </a:r>
            <a:endParaRPr/>
          </a:p>
        </p:txBody>
      </p:sp>
      <p:sp>
        <p:nvSpPr>
          <p:cNvPr id="2430" name="Google Shape;2430;p63"/>
          <p:cNvSpPr txBox="1"/>
          <p:nvPr>
            <p:ph idx="2" type="title"/>
          </p:nvPr>
        </p:nvSpPr>
        <p:spPr>
          <a:xfrm>
            <a:off x="6489912" y="2004138"/>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Employment</a:t>
            </a:r>
            <a:endParaRPr/>
          </a:p>
        </p:txBody>
      </p:sp>
      <p:sp>
        <p:nvSpPr>
          <p:cNvPr id="2431" name="Google Shape;2431;p63"/>
          <p:cNvSpPr txBox="1"/>
          <p:nvPr>
            <p:ph idx="4" type="title"/>
          </p:nvPr>
        </p:nvSpPr>
        <p:spPr>
          <a:xfrm>
            <a:off x="808138" y="3724563"/>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Outside Scholarships</a:t>
            </a:r>
            <a:endParaRPr/>
          </a:p>
        </p:txBody>
      </p:sp>
      <p:sp>
        <p:nvSpPr>
          <p:cNvPr id="2432" name="Google Shape;2432;p63"/>
          <p:cNvSpPr txBox="1"/>
          <p:nvPr>
            <p:ph idx="6" type="title"/>
          </p:nvPr>
        </p:nvSpPr>
        <p:spPr>
          <a:xfrm>
            <a:off x="6489891" y="3724575"/>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Finaid Office</a:t>
            </a:r>
            <a:endParaRPr/>
          </a:p>
        </p:txBody>
      </p:sp>
      <p:sp>
        <p:nvSpPr>
          <p:cNvPr id="2433" name="Google Shape;2433;p63"/>
          <p:cNvSpPr txBox="1"/>
          <p:nvPr>
            <p:ph idx="8" type="title"/>
          </p:nvPr>
        </p:nvSpPr>
        <p:spPr>
          <a:xfrm>
            <a:off x="713225" y="539500"/>
            <a:ext cx="80442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How to deal with the </a:t>
            </a:r>
            <a:endParaRPr sz="2200"/>
          </a:p>
          <a:p>
            <a:pPr indent="0" lvl="0" marL="0" rtl="0" algn="ctr">
              <a:spcBef>
                <a:spcPts val="0"/>
              </a:spcBef>
              <a:spcAft>
                <a:spcPts val="0"/>
              </a:spcAft>
              <a:buNone/>
            </a:pPr>
            <a:r>
              <a:rPr lang="en" sz="2200"/>
              <a:t>Estimated Family Contribution</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7" name="Shape 2437"/>
        <p:cNvGrpSpPr/>
        <p:nvPr/>
      </p:nvGrpSpPr>
      <p:grpSpPr>
        <a:xfrm>
          <a:off x="0" y="0"/>
          <a:ext cx="0" cy="0"/>
          <a:chOff x="0" y="0"/>
          <a:chExt cx="0" cy="0"/>
        </a:xfrm>
      </p:grpSpPr>
      <p:pic>
        <p:nvPicPr>
          <p:cNvPr id="2438" name="Google Shape;2438;p64"/>
          <p:cNvPicPr preferRelativeResize="0"/>
          <p:nvPr/>
        </p:nvPicPr>
        <p:blipFill>
          <a:blip r:embed="rId3">
            <a:alphaModFix/>
          </a:blip>
          <a:stretch>
            <a:fillRect/>
          </a:stretch>
        </p:blipFill>
        <p:spPr>
          <a:xfrm>
            <a:off x="433725" y="-37625"/>
            <a:ext cx="4520452" cy="5496799"/>
          </a:xfrm>
          <a:prstGeom prst="rect">
            <a:avLst/>
          </a:prstGeom>
          <a:noFill/>
          <a:ln>
            <a:noFill/>
          </a:ln>
        </p:spPr>
      </p:pic>
      <p:sp>
        <p:nvSpPr>
          <p:cNvPr id="2439" name="Google Shape;2439;p64"/>
          <p:cNvSpPr txBox="1"/>
          <p:nvPr/>
        </p:nvSpPr>
        <p:spPr>
          <a:xfrm>
            <a:off x="5152900" y="432550"/>
            <a:ext cx="3573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latin typeface="Dosis"/>
                <a:ea typeface="Dosis"/>
                <a:cs typeface="Dosis"/>
                <a:sym typeface="Dosis"/>
              </a:rPr>
              <a:t>What does this mean?</a:t>
            </a:r>
            <a:endParaRPr i="1" sz="1800">
              <a:latin typeface="Dosis"/>
              <a:ea typeface="Dosis"/>
              <a:cs typeface="Dosis"/>
              <a:sym typeface="Dosis"/>
            </a:endParaRPr>
          </a:p>
          <a:p>
            <a:pPr indent="-342900" lvl="0" marL="457200" rtl="0" algn="l">
              <a:spcBef>
                <a:spcPts val="0"/>
              </a:spcBef>
              <a:spcAft>
                <a:spcPts val="0"/>
              </a:spcAft>
              <a:buSzPts val="1800"/>
              <a:buFont typeface="Dosis"/>
              <a:buChar char="●"/>
            </a:pPr>
            <a:r>
              <a:rPr lang="en" sz="1800">
                <a:latin typeface="Dosis"/>
                <a:ea typeface="Dosis"/>
                <a:cs typeface="Dosis"/>
                <a:sym typeface="Dosis"/>
              </a:rPr>
              <a:t>Unless you already have a really good credit score, then </a:t>
            </a:r>
            <a:r>
              <a:rPr b="1" lang="en" sz="1800">
                <a:latin typeface="Dosis"/>
                <a:ea typeface="Dosis"/>
                <a:cs typeface="Dosis"/>
                <a:sym typeface="Dosis"/>
              </a:rPr>
              <a:t>federal loans </a:t>
            </a:r>
            <a:r>
              <a:rPr lang="en" sz="1800">
                <a:latin typeface="Dosis"/>
                <a:ea typeface="Dosis"/>
                <a:cs typeface="Dosis"/>
                <a:sym typeface="Dosis"/>
              </a:rPr>
              <a:t>are probably your best bet</a:t>
            </a:r>
            <a:endParaRPr sz="1800">
              <a:latin typeface="Dosis"/>
              <a:ea typeface="Dosis"/>
              <a:cs typeface="Dosis"/>
              <a:sym typeface="Dosi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3" name="Shape 2443"/>
        <p:cNvGrpSpPr/>
        <p:nvPr/>
      </p:nvGrpSpPr>
      <p:grpSpPr>
        <a:xfrm>
          <a:off x="0" y="0"/>
          <a:ext cx="0" cy="0"/>
          <a:chOff x="0" y="0"/>
          <a:chExt cx="0" cy="0"/>
        </a:xfrm>
      </p:grpSpPr>
      <p:sp>
        <p:nvSpPr>
          <p:cNvPr id="2444" name="Google Shape;2444;p65"/>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Federal Loans</a:t>
            </a:r>
            <a:endParaRPr/>
          </a:p>
        </p:txBody>
      </p:sp>
      <p:sp>
        <p:nvSpPr>
          <p:cNvPr id="2445" name="Google Shape;2445;p65"/>
          <p:cNvSpPr txBox="1"/>
          <p:nvPr>
            <p:ph idx="1" type="body"/>
          </p:nvPr>
        </p:nvSpPr>
        <p:spPr>
          <a:xfrm>
            <a:off x="713225" y="1620550"/>
            <a:ext cx="3598500" cy="266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6"/>
              </a:buClr>
              <a:buSzPts val="1800"/>
              <a:buChar char="●"/>
            </a:pPr>
            <a:r>
              <a:rPr b="1" lang="en" sz="1800">
                <a:solidFill>
                  <a:schemeClr val="accent6"/>
                </a:solidFill>
              </a:rPr>
              <a:t>Direct Subsidized Loans</a:t>
            </a:r>
            <a:endParaRPr b="1" sz="1800">
              <a:solidFill>
                <a:schemeClr val="accent6"/>
              </a:solidFill>
            </a:endParaRPr>
          </a:p>
          <a:p>
            <a:pPr indent="-330200" lvl="1" marL="914400" rtl="0" algn="l">
              <a:spcBef>
                <a:spcPts val="0"/>
              </a:spcBef>
              <a:spcAft>
                <a:spcPts val="0"/>
              </a:spcAft>
              <a:buSzPts val="1600"/>
              <a:buChar char="○"/>
            </a:pPr>
            <a:r>
              <a:rPr lang="en" sz="1600"/>
              <a:t>Interest does NOT add on until 6 months after you graduate from college</a:t>
            </a:r>
            <a:endParaRPr sz="1600"/>
          </a:p>
          <a:p>
            <a:pPr indent="-330200" lvl="1" marL="914400" rtl="0" algn="l">
              <a:spcBef>
                <a:spcPts val="0"/>
              </a:spcBef>
              <a:spcAft>
                <a:spcPts val="0"/>
              </a:spcAft>
              <a:buSzPts val="1600"/>
              <a:buChar char="○"/>
            </a:pPr>
            <a:r>
              <a:rPr b="1" lang="en" sz="1600">
                <a:highlight>
                  <a:srgbClr val="FFCC9A"/>
                </a:highlight>
              </a:rPr>
              <a:t>Best bet! </a:t>
            </a:r>
            <a:endParaRPr b="1" sz="1600">
              <a:highlight>
                <a:srgbClr val="FFCC9A"/>
              </a:highlight>
            </a:endParaRPr>
          </a:p>
          <a:p>
            <a:pPr indent="-330200" lvl="1" marL="914400" rtl="0" algn="l">
              <a:spcBef>
                <a:spcPts val="0"/>
              </a:spcBef>
              <a:spcAft>
                <a:spcPts val="0"/>
              </a:spcAft>
              <a:buSzPts val="1600"/>
              <a:buChar char="○"/>
            </a:pPr>
            <a:r>
              <a:rPr lang="en" sz="1600"/>
              <a:t>Maximize subsidized loans first, and if you still need more money to pay your direct costs, go to unsubsidized next</a:t>
            </a:r>
            <a:endParaRPr sz="1600"/>
          </a:p>
        </p:txBody>
      </p:sp>
      <p:sp>
        <p:nvSpPr>
          <p:cNvPr id="2446" name="Google Shape;2446;p65"/>
          <p:cNvSpPr txBox="1"/>
          <p:nvPr>
            <p:ph idx="2" type="body"/>
          </p:nvPr>
        </p:nvSpPr>
        <p:spPr>
          <a:xfrm>
            <a:off x="4832400" y="1620550"/>
            <a:ext cx="3598500" cy="2663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76AA60"/>
              </a:buClr>
              <a:buSzPts val="1900"/>
              <a:buChar char="●"/>
            </a:pPr>
            <a:r>
              <a:rPr b="1" lang="en" sz="1900">
                <a:solidFill>
                  <a:srgbClr val="76AA60"/>
                </a:solidFill>
              </a:rPr>
              <a:t>Direct Unsubsidized Loans</a:t>
            </a:r>
            <a:endParaRPr b="1" sz="1900">
              <a:solidFill>
                <a:srgbClr val="76AA60"/>
              </a:solidFill>
            </a:endParaRPr>
          </a:p>
          <a:p>
            <a:pPr indent="-336550" lvl="1" marL="914400" rtl="0" algn="l">
              <a:spcBef>
                <a:spcPts val="0"/>
              </a:spcBef>
              <a:spcAft>
                <a:spcPts val="0"/>
              </a:spcAft>
              <a:buSzPts val="1700"/>
              <a:buChar char="○"/>
            </a:pPr>
            <a:r>
              <a:rPr lang="en" sz="1700"/>
              <a:t>Interest starts adding on the moment you get the loan (when you first start college)</a:t>
            </a:r>
            <a:endParaRPr sz="1700"/>
          </a:p>
          <a:p>
            <a:pPr indent="-336550" lvl="1" marL="914400" rtl="0" algn="l">
              <a:spcBef>
                <a:spcPts val="0"/>
              </a:spcBef>
              <a:spcAft>
                <a:spcPts val="0"/>
              </a:spcAft>
              <a:buSzPts val="1700"/>
              <a:buChar char="○"/>
            </a:pPr>
            <a:r>
              <a:rPr lang="en" sz="1700"/>
              <a:t>Still a good option, but maximize the </a:t>
            </a:r>
            <a:r>
              <a:rPr b="1" lang="en" sz="1700">
                <a:solidFill>
                  <a:schemeClr val="accent6"/>
                </a:solidFill>
              </a:rPr>
              <a:t>subsidized</a:t>
            </a:r>
            <a:r>
              <a:rPr lang="en" sz="1700"/>
              <a:t> first!</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sp>
        <p:nvSpPr>
          <p:cNvPr id="2308" name="Google Shape;2308;p48"/>
          <p:cNvSpPr txBox="1"/>
          <p:nvPr/>
        </p:nvSpPr>
        <p:spPr>
          <a:xfrm>
            <a:off x="3937100" y="3808250"/>
            <a:ext cx="36579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900">
                <a:solidFill>
                  <a:schemeClr val="lt1"/>
                </a:solidFill>
                <a:latin typeface="Dosis"/>
                <a:ea typeface="Dosis"/>
                <a:cs typeface="Dosis"/>
                <a:sym typeface="Dosis"/>
              </a:rPr>
              <a:t>Check in here!</a:t>
            </a:r>
            <a:endParaRPr sz="4900">
              <a:solidFill>
                <a:schemeClr val="lt1"/>
              </a:solidFill>
              <a:latin typeface="Dosis"/>
              <a:ea typeface="Dosis"/>
              <a:cs typeface="Dosis"/>
              <a:sym typeface="Dosis"/>
            </a:endParaRPr>
          </a:p>
        </p:txBody>
      </p:sp>
      <p:pic>
        <p:nvPicPr>
          <p:cNvPr id="2309" name="Google Shape;2309;p48"/>
          <p:cNvPicPr preferRelativeResize="0"/>
          <p:nvPr/>
        </p:nvPicPr>
        <p:blipFill>
          <a:blip r:embed="rId3">
            <a:alphaModFix/>
          </a:blip>
          <a:stretch>
            <a:fillRect/>
          </a:stretch>
        </p:blipFill>
        <p:spPr>
          <a:xfrm>
            <a:off x="4176925" y="385525"/>
            <a:ext cx="3178250" cy="3178250"/>
          </a:xfrm>
          <a:prstGeom prst="rect">
            <a:avLst/>
          </a:prstGeom>
          <a:noFill/>
          <a:ln>
            <a:noFill/>
          </a:ln>
        </p:spPr>
      </p:pic>
      <p:sp>
        <p:nvSpPr>
          <p:cNvPr id="2310" name="Google Shape;2310;p48"/>
          <p:cNvSpPr txBox="1"/>
          <p:nvPr/>
        </p:nvSpPr>
        <p:spPr>
          <a:xfrm>
            <a:off x="159850" y="996725"/>
            <a:ext cx="37143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lt1"/>
                </a:solidFill>
                <a:latin typeface="Dosis"/>
                <a:ea typeface="Dosis"/>
                <a:cs typeface="Dosis"/>
                <a:sym typeface="Dosis"/>
              </a:rPr>
              <a:t>Go to </a:t>
            </a:r>
            <a:r>
              <a:rPr b="1" lang="en" sz="2200" u="sng">
                <a:solidFill>
                  <a:srgbClr val="FFABAB"/>
                </a:solidFill>
                <a:latin typeface="Dosis"/>
                <a:ea typeface="Dosis"/>
                <a:cs typeface="Dosis"/>
                <a:sym typeface="Dosis"/>
                <a:hlinkClick r:id="rId4">
                  <a:extLst>
                    <a:ext uri="{A12FA001-AC4F-418D-AE19-62706E023703}">
                      <ahyp:hlinkClr val="tx"/>
                    </a:ext>
                  </a:extLst>
                </a:hlinkClick>
              </a:rPr>
              <a:t>linktr.ee/khscollegeadvising</a:t>
            </a:r>
            <a:r>
              <a:rPr b="1" lang="en" sz="2200">
                <a:solidFill>
                  <a:schemeClr val="lt1"/>
                </a:solidFill>
                <a:latin typeface="Dosis"/>
                <a:ea typeface="Dosis"/>
                <a:cs typeface="Dosis"/>
                <a:sym typeface="Dosis"/>
              </a:rPr>
              <a:t> to follow along with the slides!</a:t>
            </a:r>
            <a:endParaRPr b="1" sz="2200">
              <a:solidFill>
                <a:schemeClr val="lt1"/>
              </a:solidFill>
              <a:latin typeface="Dosis"/>
              <a:ea typeface="Dosis"/>
              <a:cs typeface="Dosis"/>
              <a:sym typeface="Dosi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0" name="Shape 2450"/>
        <p:cNvGrpSpPr/>
        <p:nvPr/>
      </p:nvGrpSpPr>
      <p:grpSpPr>
        <a:xfrm>
          <a:off x="0" y="0"/>
          <a:ext cx="0" cy="0"/>
          <a:chOff x="0" y="0"/>
          <a:chExt cx="0" cy="0"/>
        </a:xfrm>
      </p:grpSpPr>
      <p:sp>
        <p:nvSpPr>
          <p:cNvPr id="2451" name="Google Shape;2451;p66"/>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Employment</a:t>
            </a:r>
            <a:endParaRPr/>
          </a:p>
        </p:txBody>
      </p:sp>
      <p:sp>
        <p:nvSpPr>
          <p:cNvPr id="2452" name="Google Shape;2452;p66"/>
          <p:cNvSpPr txBox="1"/>
          <p:nvPr>
            <p:ph idx="1" type="body"/>
          </p:nvPr>
        </p:nvSpPr>
        <p:spPr>
          <a:xfrm>
            <a:off x="782250" y="1710750"/>
            <a:ext cx="3300900" cy="28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You can pay out of pocket by finding employment on or off campus. If you </a:t>
            </a:r>
            <a:r>
              <a:rPr b="1" lang="en"/>
              <a:t>qualified</a:t>
            </a:r>
            <a:r>
              <a:rPr b="1" lang="en"/>
              <a:t> for work study it will be easier to find a job on campus.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u="sng"/>
              <a:t>Work study</a:t>
            </a:r>
            <a:r>
              <a:rPr b="1" lang="en"/>
              <a:t> is the same as a regular job </a:t>
            </a:r>
            <a:r>
              <a:rPr b="1" lang="en"/>
              <a:t>except</a:t>
            </a:r>
            <a:r>
              <a:rPr b="1" lang="en"/>
              <a:t> the school  pays you from government funding rather than their own money.</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6" name="Shape 2456"/>
        <p:cNvGrpSpPr/>
        <p:nvPr/>
      </p:nvGrpSpPr>
      <p:grpSpPr>
        <a:xfrm>
          <a:off x="0" y="0"/>
          <a:ext cx="0" cy="0"/>
          <a:chOff x="0" y="0"/>
          <a:chExt cx="0" cy="0"/>
        </a:xfrm>
      </p:grpSpPr>
      <p:sp>
        <p:nvSpPr>
          <p:cNvPr id="2457" name="Google Shape;2457;p67"/>
          <p:cNvSpPr txBox="1"/>
          <p:nvPr>
            <p:ph type="title"/>
          </p:nvPr>
        </p:nvSpPr>
        <p:spPr>
          <a:xfrm>
            <a:off x="1499550" y="792450"/>
            <a:ext cx="6144900" cy="339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2500"/>
              <a:t>Let’s use my </a:t>
            </a:r>
            <a:r>
              <a:rPr b="0" lang="en" sz="2500" u="sng">
                <a:solidFill>
                  <a:srgbClr val="76AA60"/>
                </a:solidFill>
                <a:hlinkClick r:id="rId3">
                  <a:extLst>
                    <a:ext uri="{A12FA001-AC4F-418D-AE19-62706E023703}">
                      <ahyp:hlinkClr val="tx"/>
                    </a:ext>
                  </a:extLst>
                </a:hlinkClick>
              </a:rPr>
              <a:t>Financial Aid Offer Analyzer</a:t>
            </a:r>
            <a:r>
              <a:rPr b="0" lang="en" sz="2500"/>
              <a:t> to go through an example</a:t>
            </a:r>
            <a:r>
              <a:rPr lang="en" sz="2500"/>
              <a:t>!</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1" name="Shape 2461"/>
        <p:cNvGrpSpPr/>
        <p:nvPr/>
      </p:nvGrpSpPr>
      <p:grpSpPr>
        <a:xfrm>
          <a:off x="0" y="0"/>
          <a:ext cx="0" cy="0"/>
          <a:chOff x="0" y="0"/>
          <a:chExt cx="0" cy="0"/>
        </a:xfrm>
      </p:grpSpPr>
      <p:sp>
        <p:nvSpPr>
          <p:cNvPr id="2462" name="Google Shape;2462;p68"/>
          <p:cNvSpPr txBox="1"/>
          <p:nvPr>
            <p:ph type="title"/>
          </p:nvPr>
        </p:nvSpPr>
        <p:spPr>
          <a:xfrm>
            <a:off x="1499550" y="792450"/>
            <a:ext cx="6144900" cy="339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63" name="Google Shape;2463;p68"/>
          <p:cNvPicPr preferRelativeResize="0"/>
          <p:nvPr/>
        </p:nvPicPr>
        <p:blipFill>
          <a:blip r:embed="rId3">
            <a:alphaModFix/>
          </a:blip>
          <a:stretch>
            <a:fillRect/>
          </a:stretch>
        </p:blipFill>
        <p:spPr>
          <a:xfrm>
            <a:off x="519125" y="128600"/>
            <a:ext cx="8112926" cy="4890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7" name="Shape 2467"/>
        <p:cNvGrpSpPr/>
        <p:nvPr/>
      </p:nvGrpSpPr>
      <p:grpSpPr>
        <a:xfrm>
          <a:off x="0" y="0"/>
          <a:ext cx="0" cy="0"/>
          <a:chOff x="0" y="0"/>
          <a:chExt cx="0" cy="0"/>
        </a:xfrm>
      </p:grpSpPr>
      <p:sp>
        <p:nvSpPr>
          <p:cNvPr id="2468" name="Google Shape;2468;p69"/>
          <p:cNvSpPr txBox="1"/>
          <p:nvPr>
            <p:ph type="title"/>
          </p:nvPr>
        </p:nvSpPr>
        <p:spPr>
          <a:xfrm>
            <a:off x="2960575" y="1508800"/>
            <a:ext cx="5333100" cy="136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if I still need money?</a:t>
            </a:r>
            <a:endParaRPr/>
          </a:p>
        </p:txBody>
      </p:sp>
      <p:sp>
        <p:nvSpPr>
          <p:cNvPr id="2469" name="Google Shape;2469;p69"/>
          <p:cNvSpPr txBox="1"/>
          <p:nvPr>
            <p:ph idx="1" type="subTitle"/>
          </p:nvPr>
        </p:nvSpPr>
        <p:spPr>
          <a:xfrm>
            <a:off x="2973725" y="3331900"/>
            <a:ext cx="5333100" cy="43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Other resources after maximizing your financial aid offer</a:t>
            </a:r>
            <a:endParaRPr/>
          </a:p>
        </p:txBody>
      </p:sp>
      <p:sp>
        <p:nvSpPr>
          <p:cNvPr id="2470" name="Google Shape;2470;p69"/>
          <p:cNvSpPr txBox="1"/>
          <p:nvPr>
            <p:ph idx="2" type="title"/>
          </p:nvPr>
        </p:nvSpPr>
        <p:spPr>
          <a:xfrm>
            <a:off x="1101050" y="1349650"/>
            <a:ext cx="1433700" cy="12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4" name="Shape 2474"/>
        <p:cNvGrpSpPr/>
        <p:nvPr/>
      </p:nvGrpSpPr>
      <p:grpSpPr>
        <a:xfrm>
          <a:off x="0" y="0"/>
          <a:ext cx="0" cy="0"/>
          <a:chOff x="0" y="0"/>
          <a:chExt cx="0" cy="0"/>
        </a:xfrm>
      </p:grpSpPr>
      <p:sp>
        <p:nvSpPr>
          <p:cNvPr id="2475" name="Google Shape;2475;p70"/>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Outside Scholarships and the Finaid Office</a:t>
            </a:r>
            <a:endParaRPr/>
          </a:p>
        </p:txBody>
      </p:sp>
      <p:sp>
        <p:nvSpPr>
          <p:cNvPr id="2476" name="Google Shape;2476;p70"/>
          <p:cNvSpPr txBox="1"/>
          <p:nvPr>
            <p:ph idx="1" type="body"/>
          </p:nvPr>
        </p:nvSpPr>
        <p:spPr>
          <a:xfrm>
            <a:off x="713225" y="1620550"/>
            <a:ext cx="3598500" cy="26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Outside scholarships can be found by doing </a:t>
            </a:r>
            <a:r>
              <a:rPr b="1" lang="en" u="sng">
                <a:solidFill>
                  <a:schemeClr val="hlink"/>
                </a:solidFill>
                <a:hlinkClick r:id="rId3"/>
              </a:rPr>
              <a:t>research on the internet</a:t>
            </a:r>
            <a:r>
              <a:rPr b="1" lang="en"/>
              <a:t>. Check out my </a:t>
            </a:r>
            <a:r>
              <a:rPr b="1" lang="en" u="sng">
                <a:solidFill>
                  <a:srgbClr val="76AA60"/>
                </a:solidFill>
                <a:hlinkClick r:id="rId4">
                  <a:extLst>
                    <a:ext uri="{A12FA001-AC4F-418D-AE19-62706E023703}">
                      <ahyp:hlinkClr val="tx"/>
                    </a:ext>
                  </a:extLst>
                </a:hlinkClick>
              </a:rPr>
              <a:t>Scholarship Slide</a:t>
            </a:r>
            <a:r>
              <a:rPr b="1" lang="en"/>
              <a:t>!</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rPr b="1" lang="en"/>
              <a:t>If you need to, you can look into applying for a private loan from a bank. Make sure you talk to your parents/guardians first before pursuing this option! </a:t>
            </a:r>
            <a:endParaRPr b="1"/>
          </a:p>
        </p:txBody>
      </p:sp>
      <p:sp>
        <p:nvSpPr>
          <p:cNvPr id="2477" name="Google Shape;2477;p70"/>
          <p:cNvSpPr txBox="1"/>
          <p:nvPr>
            <p:ph idx="2" type="body"/>
          </p:nvPr>
        </p:nvSpPr>
        <p:spPr>
          <a:xfrm>
            <a:off x="4832400" y="1620550"/>
            <a:ext cx="3598500" cy="26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You can also find ways to pay your bill by speaking to the college’s financial aid office by telephone, email or making a visit. </a:t>
            </a:r>
            <a:r>
              <a:rPr b="1" i="1" lang="en"/>
              <a:t>Sometimes </a:t>
            </a:r>
            <a:r>
              <a:rPr b="1" lang="en"/>
              <a:t>explaining extenuating circumstances that have impacted your family recently can result in more financial help.</a:t>
            </a:r>
            <a:endParaRPr b="1"/>
          </a:p>
          <a:p>
            <a:pPr indent="0" lvl="0" marL="0" rtl="0" algn="l">
              <a:spcBef>
                <a:spcPts val="1200"/>
              </a:spcBef>
              <a:spcAft>
                <a:spcPts val="1200"/>
              </a:spcAft>
              <a:buNone/>
            </a:pPr>
            <a:r>
              <a:rPr b="1" lang="en"/>
              <a:t>Typically, you can pay your balance on a monthly basis. Most people do this if you cannot pay it outright at the </a:t>
            </a:r>
            <a:r>
              <a:rPr b="1" lang="en"/>
              <a:t>beginning</a:t>
            </a:r>
            <a:r>
              <a:rPr b="1" lang="en"/>
              <a:t> of the semester</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81" name="Shape 2481"/>
        <p:cNvGrpSpPr/>
        <p:nvPr/>
      </p:nvGrpSpPr>
      <p:grpSpPr>
        <a:xfrm>
          <a:off x="0" y="0"/>
          <a:ext cx="0" cy="0"/>
          <a:chOff x="0" y="0"/>
          <a:chExt cx="0" cy="0"/>
        </a:xfrm>
      </p:grpSpPr>
      <p:sp>
        <p:nvSpPr>
          <p:cNvPr id="2482" name="Google Shape;2482;p71"/>
          <p:cNvSpPr txBox="1"/>
          <p:nvPr>
            <p:ph idx="1" type="subTitle"/>
          </p:nvPr>
        </p:nvSpPr>
        <p:spPr>
          <a:xfrm>
            <a:off x="556325" y="3753000"/>
            <a:ext cx="4356000" cy="5523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a:t>Financial Aid office and your financial advisor</a:t>
            </a:r>
            <a:endParaRPr/>
          </a:p>
        </p:txBody>
      </p:sp>
      <p:sp>
        <p:nvSpPr>
          <p:cNvPr id="2483" name="Google Shape;2483;p71"/>
          <p:cNvSpPr txBox="1"/>
          <p:nvPr>
            <p:ph type="title"/>
          </p:nvPr>
        </p:nvSpPr>
        <p:spPr>
          <a:xfrm>
            <a:off x="713225" y="2572775"/>
            <a:ext cx="4042200" cy="841800"/>
          </a:xfrm>
          <a:prstGeom prst="rect">
            <a:avLst/>
          </a:prstGeom>
        </p:spPr>
        <p:txBody>
          <a:bodyPr anchorCtr="0" anchor="ctr" bIns="91425" lIns="91425" spcFirstLastPara="1" rIns="91425" wrap="square" tIns="91425">
            <a:noAutofit/>
          </a:bodyPr>
          <a:lstStyle/>
          <a:p>
            <a:pPr indent="0" lvl="0" marL="0" rtl="0" algn="ctr">
              <a:lnSpc>
                <a:spcPct val="50000"/>
              </a:lnSpc>
              <a:spcBef>
                <a:spcPts val="0"/>
              </a:spcBef>
              <a:spcAft>
                <a:spcPts val="0"/>
              </a:spcAft>
              <a:buNone/>
            </a:pPr>
            <a:r>
              <a:rPr lang="en" sz="3800"/>
              <a:t>College </a:t>
            </a:r>
            <a:r>
              <a:rPr lang="en" sz="3800"/>
              <a:t>Resources</a:t>
            </a:r>
            <a:r>
              <a:rPr lang="en"/>
              <a:t> </a:t>
            </a:r>
            <a:endParaRPr/>
          </a:p>
        </p:txBody>
      </p:sp>
      <p:sp>
        <p:nvSpPr>
          <p:cNvPr id="2484" name="Google Shape;2484;p71"/>
          <p:cNvSpPr txBox="1"/>
          <p:nvPr>
            <p:ph idx="2" type="title"/>
          </p:nvPr>
        </p:nvSpPr>
        <p:spPr>
          <a:xfrm>
            <a:off x="2270275" y="668350"/>
            <a:ext cx="1139400" cy="122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8" name="Shape 2488"/>
        <p:cNvGrpSpPr/>
        <p:nvPr/>
      </p:nvGrpSpPr>
      <p:grpSpPr>
        <a:xfrm>
          <a:off x="0" y="0"/>
          <a:ext cx="0" cy="0"/>
          <a:chOff x="0" y="0"/>
          <a:chExt cx="0" cy="0"/>
        </a:xfrm>
      </p:grpSpPr>
      <p:sp>
        <p:nvSpPr>
          <p:cNvPr id="2489" name="Google Shape;2489;p72"/>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Financial Aid Resources</a:t>
            </a:r>
            <a:endParaRPr/>
          </a:p>
        </p:txBody>
      </p:sp>
      <p:sp>
        <p:nvSpPr>
          <p:cNvPr id="2490" name="Google Shape;2490;p72"/>
          <p:cNvSpPr txBox="1"/>
          <p:nvPr>
            <p:ph idx="1" type="body"/>
          </p:nvPr>
        </p:nvSpPr>
        <p:spPr>
          <a:xfrm>
            <a:off x="713225" y="1620550"/>
            <a:ext cx="3598500" cy="26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Financial Aid Office</a:t>
            </a:r>
            <a:endParaRPr b="1"/>
          </a:p>
          <a:p>
            <a:pPr indent="0" lvl="0" marL="0" rtl="0" algn="l">
              <a:spcBef>
                <a:spcPts val="1200"/>
              </a:spcBef>
              <a:spcAft>
                <a:spcPts val="1200"/>
              </a:spcAft>
              <a:buNone/>
            </a:pPr>
            <a:r>
              <a:rPr lang="en"/>
              <a:t>When you begin college you will be given a financial advisor who is in charge of your case and if you need any aspects of your bill explained you can speak with them. You can find your advisor on your student portal along with your academic advisor.</a:t>
            </a:r>
            <a:endParaRPr/>
          </a:p>
        </p:txBody>
      </p:sp>
      <p:sp>
        <p:nvSpPr>
          <p:cNvPr id="2491" name="Google Shape;2491;p72"/>
          <p:cNvSpPr txBox="1"/>
          <p:nvPr>
            <p:ph idx="2" type="body"/>
          </p:nvPr>
        </p:nvSpPr>
        <p:spPr>
          <a:xfrm>
            <a:off x="4832400" y="1620550"/>
            <a:ext cx="3598500" cy="26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Bursar Office</a:t>
            </a:r>
            <a:endParaRPr b="1"/>
          </a:p>
          <a:p>
            <a:pPr indent="0" lvl="0" marL="0" rtl="0" algn="l">
              <a:spcBef>
                <a:spcPts val="1200"/>
              </a:spcBef>
              <a:spcAft>
                <a:spcPts val="1200"/>
              </a:spcAft>
              <a:buNone/>
            </a:pPr>
            <a:r>
              <a:rPr lang="en"/>
              <a:t>The bursar office handles your bill payment. They keep track of what has been charged to you and what you have paid. If something you have paid does not show up within 2 weeks or if you fail to make a payment you can become </a:t>
            </a:r>
            <a:r>
              <a:rPr lang="en"/>
              <a:t>blocked</a:t>
            </a:r>
            <a:r>
              <a:rPr lang="en"/>
              <a:t> from registering for the next semester and eventually have to leave school.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14" name="Shape 2314"/>
        <p:cNvGrpSpPr/>
        <p:nvPr/>
      </p:nvGrpSpPr>
      <p:grpSpPr>
        <a:xfrm>
          <a:off x="0" y="0"/>
          <a:ext cx="0" cy="0"/>
          <a:chOff x="0" y="0"/>
          <a:chExt cx="0" cy="0"/>
        </a:xfrm>
      </p:grpSpPr>
      <p:sp>
        <p:nvSpPr>
          <p:cNvPr id="2315" name="Google Shape;2315;p49"/>
          <p:cNvSpPr txBox="1"/>
          <p:nvPr>
            <p:ph idx="1" type="subTitle"/>
          </p:nvPr>
        </p:nvSpPr>
        <p:spPr>
          <a:xfrm>
            <a:off x="1074325" y="3680225"/>
            <a:ext cx="3531300" cy="5523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a:t>Direct and Indirect costs that make up your bill</a:t>
            </a:r>
            <a:endParaRPr/>
          </a:p>
        </p:txBody>
      </p:sp>
      <p:sp>
        <p:nvSpPr>
          <p:cNvPr id="2316" name="Google Shape;2316;p49"/>
          <p:cNvSpPr txBox="1"/>
          <p:nvPr>
            <p:ph type="title"/>
          </p:nvPr>
        </p:nvSpPr>
        <p:spPr>
          <a:xfrm>
            <a:off x="713225" y="2572775"/>
            <a:ext cx="40422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What Am I Paying for?</a:t>
            </a:r>
            <a:endParaRPr sz="3600"/>
          </a:p>
        </p:txBody>
      </p:sp>
      <p:sp>
        <p:nvSpPr>
          <p:cNvPr id="2317" name="Google Shape;2317;p49"/>
          <p:cNvSpPr txBox="1"/>
          <p:nvPr>
            <p:ph idx="2" type="title"/>
          </p:nvPr>
        </p:nvSpPr>
        <p:spPr>
          <a:xfrm>
            <a:off x="2270275" y="668350"/>
            <a:ext cx="1139400" cy="122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1" name="Shape 2321"/>
        <p:cNvGrpSpPr/>
        <p:nvPr/>
      </p:nvGrpSpPr>
      <p:grpSpPr>
        <a:xfrm>
          <a:off x="0" y="0"/>
          <a:ext cx="0" cy="0"/>
          <a:chOff x="0" y="0"/>
          <a:chExt cx="0" cy="0"/>
        </a:xfrm>
      </p:grpSpPr>
      <p:sp>
        <p:nvSpPr>
          <p:cNvPr id="2322" name="Google Shape;2322;p50"/>
          <p:cNvSpPr txBox="1"/>
          <p:nvPr>
            <p:ph idx="1" type="subTitle"/>
          </p:nvPr>
        </p:nvSpPr>
        <p:spPr>
          <a:xfrm>
            <a:off x="1577650" y="2916543"/>
            <a:ext cx="2254800" cy="5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Direct Costs </a:t>
            </a:r>
            <a:endParaRPr/>
          </a:p>
        </p:txBody>
      </p:sp>
      <p:sp>
        <p:nvSpPr>
          <p:cNvPr id="2323" name="Google Shape;2323;p50"/>
          <p:cNvSpPr txBox="1"/>
          <p:nvPr>
            <p:ph idx="2" type="subTitle"/>
          </p:nvPr>
        </p:nvSpPr>
        <p:spPr>
          <a:xfrm>
            <a:off x="5097525" y="2916550"/>
            <a:ext cx="2652000" cy="5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Indirect Costs</a:t>
            </a:r>
            <a:endParaRPr/>
          </a:p>
        </p:txBody>
      </p:sp>
      <p:sp>
        <p:nvSpPr>
          <p:cNvPr id="2324" name="Google Shape;2324;p50"/>
          <p:cNvSpPr txBox="1"/>
          <p:nvPr>
            <p:ph idx="3" type="subTitle"/>
          </p:nvPr>
        </p:nvSpPr>
        <p:spPr>
          <a:xfrm>
            <a:off x="1577650" y="3413600"/>
            <a:ext cx="2254800" cy="111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Tuition </a:t>
            </a:r>
            <a:endParaRPr b="1"/>
          </a:p>
          <a:p>
            <a:pPr indent="0" lvl="0" marL="0" rtl="0" algn="l">
              <a:spcBef>
                <a:spcPts val="0"/>
              </a:spcBef>
              <a:spcAft>
                <a:spcPts val="0"/>
              </a:spcAft>
              <a:buNone/>
            </a:pPr>
            <a:r>
              <a:rPr b="1" lang="en"/>
              <a:t>Required Fees  </a:t>
            </a:r>
            <a:endParaRPr b="1"/>
          </a:p>
          <a:p>
            <a:pPr indent="0" lvl="0" marL="0" rtl="0" algn="l">
              <a:spcBef>
                <a:spcPts val="0"/>
              </a:spcBef>
              <a:spcAft>
                <a:spcPts val="0"/>
              </a:spcAft>
              <a:buNone/>
            </a:pPr>
            <a:r>
              <a:rPr b="1" lang="en">
                <a:highlight>
                  <a:srgbClr val="FFFF00"/>
                </a:highlight>
              </a:rPr>
              <a:t>Room </a:t>
            </a:r>
            <a:endParaRPr b="1">
              <a:highlight>
                <a:srgbClr val="FFFF00"/>
              </a:highlight>
            </a:endParaRPr>
          </a:p>
          <a:p>
            <a:pPr indent="0" lvl="0" marL="0" rtl="0" algn="l">
              <a:spcBef>
                <a:spcPts val="0"/>
              </a:spcBef>
              <a:spcAft>
                <a:spcPts val="0"/>
              </a:spcAft>
              <a:buNone/>
            </a:pPr>
            <a:r>
              <a:rPr b="1" lang="en">
                <a:highlight>
                  <a:srgbClr val="FFFF00"/>
                </a:highlight>
              </a:rPr>
              <a:t>Meals (Board) </a:t>
            </a:r>
            <a:endParaRPr b="1">
              <a:highlight>
                <a:srgbClr val="FFFF00"/>
              </a:highlight>
            </a:endParaRPr>
          </a:p>
        </p:txBody>
      </p:sp>
      <p:sp>
        <p:nvSpPr>
          <p:cNvPr id="2325" name="Google Shape;2325;p50"/>
          <p:cNvSpPr txBox="1"/>
          <p:nvPr>
            <p:ph idx="4" type="subTitle"/>
          </p:nvPr>
        </p:nvSpPr>
        <p:spPr>
          <a:xfrm>
            <a:off x="5351925" y="3413600"/>
            <a:ext cx="2143200" cy="111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Books &amp; Supplies </a:t>
            </a:r>
            <a:r>
              <a:rPr b="1" lang="en">
                <a:highlight>
                  <a:srgbClr val="FFFF00"/>
                </a:highlight>
              </a:rPr>
              <a:t>Transportation</a:t>
            </a:r>
            <a:r>
              <a:rPr b="1" lang="en"/>
              <a:t> </a:t>
            </a:r>
            <a:endParaRPr b="1"/>
          </a:p>
          <a:p>
            <a:pPr indent="0" lvl="0" marL="0" rtl="0" algn="l">
              <a:spcBef>
                <a:spcPts val="0"/>
              </a:spcBef>
              <a:spcAft>
                <a:spcPts val="0"/>
              </a:spcAft>
              <a:buNone/>
            </a:pPr>
            <a:r>
              <a:rPr b="1" lang="en"/>
              <a:t>Personal &amp; Miscellaneous Loan Fees</a:t>
            </a:r>
            <a:endParaRPr b="1"/>
          </a:p>
        </p:txBody>
      </p:sp>
      <p:sp>
        <p:nvSpPr>
          <p:cNvPr id="2326" name="Google Shape;2326;p50"/>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Colleges Generate the Sticker Price</a:t>
            </a:r>
            <a:endParaRPr/>
          </a:p>
        </p:txBody>
      </p:sp>
      <p:grpSp>
        <p:nvGrpSpPr>
          <p:cNvPr id="2327" name="Google Shape;2327;p50"/>
          <p:cNvGrpSpPr/>
          <p:nvPr/>
        </p:nvGrpSpPr>
        <p:grpSpPr>
          <a:xfrm>
            <a:off x="2068342" y="1452782"/>
            <a:ext cx="1273408" cy="1115695"/>
            <a:chOff x="1300400" y="1688700"/>
            <a:chExt cx="481950" cy="482275"/>
          </a:xfrm>
        </p:grpSpPr>
        <p:sp>
          <p:nvSpPr>
            <p:cNvPr id="2328" name="Google Shape;2328;p50"/>
            <p:cNvSpPr/>
            <p:nvPr/>
          </p:nvSpPr>
          <p:spPr>
            <a:xfrm>
              <a:off x="1300400" y="1688700"/>
              <a:ext cx="481950" cy="482275"/>
            </a:xfrm>
            <a:custGeom>
              <a:rect b="b" l="l" r="r" t="t"/>
              <a:pathLst>
                <a:path extrusionOk="0" h="19291" w="19278">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4D05"/>
                </a:solidFill>
              </a:endParaRPr>
            </a:p>
          </p:txBody>
        </p:sp>
        <p:sp>
          <p:nvSpPr>
            <p:cNvPr id="2329" name="Google Shape;2329;p50"/>
            <p:cNvSpPr/>
            <p:nvPr/>
          </p:nvSpPr>
          <p:spPr>
            <a:xfrm>
              <a:off x="1347230" y="1735533"/>
              <a:ext cx="379073" cy="378394"/>
            </a:xfrm>
            <a:custGeom>
              <a:rect b="b" l="l" r="r" t="t"/>
              <a:pathLst>
                <a:path extrusionOk="0" h="15543" w="15531">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800">
                  <a:solidFill>
                    <a:srgbClr val="999999"/>
                  </a:solidFill>
                  <a:latin typeface="Dosis"/>
                  <a:ea typeface="Dosis"/>
                  <a:cs typeface="Dosis"/>
                  <a:sym typeface="Dosis"/>
                </a:rPr>
                <a:t>25¢</a:t>
              </a:r>
              <a:endParaRPr b="1" sz="3800">
                <a:solidFill>
                  <a:srgbClr val="999999"/>
                </a:solidFill>
                <a:latin typeface="Dosis"/>
                <a:ea typeface="Dosis"/>
                <a:cs typeface="Dosis"/>
                <a:sym typeface="Dosis"/>
              </a:endParaRPr>
            </a:p>
          </p:txBody>
        </p:sp>
      </p:grpSp>
      <p:sp>
        <p:nvSpPr>
          <p:cNvPr id="2330" name="Google Shape;2330;p50"/>
          <p:cNvSpPr/>
          <p:nvPr/>
        </p:nvSpPr>
        <p:spPr>
          <a:xfrm>
            <a:off x="2068350" y="2073764"/>
            <a:ext cx="385744" cy="370778"/>
          </a:xfrm>
          <a:custGeom>
            <a:rect b="b" l="l" r="r" t="t"/>
            <a:pathLst>
              <a:path extrusionOk="0" h="8914" w="7018">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4" name="Shape 2334"/>
        <p:cNvGrpSpPr/>
        <p:nvPr/>
      </p:nvGrpSpPr>
      <p:grpSpPr>
        <a:xfrm>
          <a:off x="0" y="0"/>
          <a:ext cx="0" cy="0"/>
          <a:chOff x="0" y="0"/>
          <a:chExt cx="0" cy="0"/>
        </a:xfrm>
      </p:grpSpPr>
      <p:sp>
        <p:nvSpPr>
          <p:cNvPr id="2335" name="Google Shape;2335;p51"/>
          <p:cNvSpPr txBox="1"/>
          <p:nvPr>
            <p:ph type="title"/>
          </p:nvPr>
        </p:nvSpPr>
        <p:spPr>
          <a:xfrm>
            <a:off x="713225" y="539500"/>
            <a:ext cx="7717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Cost of Attendance (COA)</a:t>
            </a:r>
            <a:endParaRPr/>
          </a:p>
        </p:txBody>
      </p:sp>
      <p:sp>
        <p:nvSpPr>
          <p:cNvPr id="2336" name="Google Shape;2336;p51"/>
          <p:cNvSpPr txBox="1"/>
          <p:nvPr>
            <p:ph idx="1" type="body"/>
          </p:nvPr>
        </p:nvSpPr>
        <p:spPr>
          <a:xfrm>
            <a:off x="819150" y="1472300"/>
            <a:ext cx="7505700" cy="317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Total amount it costs to attend that school for one year </a:t>
            </a:r>
            <a:r>
              <a:rPr b="1" lang="en">
                <a:solidFill>
                  <a:srgbClr val="76AA60"/>
                </a:solidFill>
              </a:rPr>
              <a:t>(direct costs + indirect costs)</a:t>
            </a:r>
            <a:r>
              <a:rPr b="1" lang="en"/>
              <a:t>, including:</a:t>
            </a:r>
            <a:endParaRPr b="1"/>
          </a:p>
          <a:p>
            <a:pPr indent="-349250" lvl="0" marL="457200" rtl="0" algn="l">
              <a:spcBef>
                <a:spcPts val="1200"/>
              </a:spcBef>
              <a:spcAft>
                <a:spcPts val="0"/>
              </a:spcAft>
              <a:buSzPts val="1900"/>
              <a:buAutoNum type="arabicPeriod"/>
            </a:pPr>
            <a:r>
              <a:rPr lang="en" sz="1300"/>
              <a:t>Tuition - cost of taking courses at the school</a:t>
            </a:r>
            <a:endParaRPr sz="1300"/>
          </a:p>
          <a:p>
            <a:pPr indent="-349250" lvl="0" marL="457200" rtl="0" algn="l">
              <a:spcBef>
                <a:spcPts val="0"/>
              </a:spcBef>
              <a:spcAft>
                <a:spcPts val="0"/>
              </a:spcAft>
              <a:buSzPts val="1900"/>
              <a:buAutoNum type="arabicPeriod"/>
            </a:pPr>
            <a:r>
              <a:rPr lang="en" sz="1300"/>
              <a:t>Room and board - cost of housing and meal plan</a:t>
            </a:r>
            <a:endParaRPr sz="1300"/>
          </a:p>
          <a:p>
            <a:pPr indent="-349250" lvl="0" marL="457200" rtl="0" algn="l">
              <a:spcBef>
                <a:spcPts val="0"/>
              </a:spcBef>
              <a:spcAft>
                <a:spcPts val="0"/>
              </a:spcAft>
              <a:buSzPts val="1900"/>
              <a:buAutoNum type="arabicPeriod"/>
            </a:pPr>
            <a:r>
              <a:rPr lang="en" sz="1300"/>
              <a:t>Transportation - cost of getting to and from the school for every semester</a:t>
            </a:r>
            <a:endParaRPr sz="1300"/>
          </a:p>
          <a:p>
            <a:pPr indent="-349250" lvl="0" marL="457200" rtl="0" algn="l">
              <a:spcBef>
                <a:spcPts val="0"/>
              </a:spcBef>
              <a:spcAft>
                <a:spcPts val="0"/>
              </a:spcAft>
              <a:buSzPts val="1900"/>
              <a:buAutoNum type="arabicPeriod"/>
            </a:pPr>
            <a:r>
              <a:rPr lang="en" sz="1300"/>
              <a:t>Books, supplies, miscellaneous personal expenses</a:t>
            </a:r>
            <a:endParaRPr sz="1300"/>
          </a:p>
          <a:p>
            <a:pPr indent="-349250" lvl="0" marL="457200" rtl="0" algn="l">
              <a:spcBef>
                <a:spcPts val="0"/>
              </a:spcBef>
              <a:spcAft>
                <a:spcPts val="0"/>
              </a:spcAft>
              <a:buSzPts val="1900"/>
              <a:buAutoNum type="arabicPeriod"/>
            </a:pPr>
            <a:r>
              <a:rPr lang="en" sz="1300"/>
              <a:t>“Fees”</a:t>
            </a:r>
            <a:endParaRPr sz="1300"/>
          </a:p>
          <a:p>
            <a:pPr indent="-317500" lvl="1" marL="914400" rtl="0" algn="l">
              <a:spcBef>
                <a:spcPts val="0"/>
              </a:spcBef>
              <a:spcAft>
                <a:spcPts val="0"/>
              </a:spcAft>
              <a:buSzPts val="1400"/>
              <a:buAutoNum type="alphaLcPeriod"/>
            </a:pPr>
            <a:r>
              <a:rPr lang="en"/>
              <a:t>Student activities</a:t>
            </a:r>
            <a:endParaRPr/>
          </a:p>
          <a:p>
            <a:pPr indent="-317500" lvl="1" marL="914400" rtl="0" algn="l">
              <a:spcBef>
                <a:spcPts val="0"/>
              </a:spcBef>
              <a:spcAft>
                <a:spcPts val="0"/>
              </a:spcAft>
              <a:buSzPts val="1400"/>
              <a:buAutoNum type="alphaLcPeriod"/>
            </a:pPr>
            <a:r>
              <a:rPr lang="en"/>
              <a:t>Recreation facilities</a:t>
            </a:r>
            <a:endParaRPr/>
          </a:p>
          <a:p>
            <a:pPr indent="-317500" lvl="1" marL="914400" rtl="0" algn="l">
              <a:spcBef>
                <a:spcPts val="0"/>
              </a:spcBef>
              <a:spcAft>
                <a:spcPts val="0"/>
              </a:spcAft>
              <a:buSzPts val="1400"/>
              <a:buAutoNum type="alphaLcPeriod"/>
            </a:pPr>
            <a:r>
              <a:rPr lang="en"/>
              <a:t>Athletics</a:t>
            </a:r>
            <a:endParaRPr/>
          </a:p>
          <a:p>
            <a:pPr indent="-317500" lvl="1" marL="914400" rtl="0" algn="l">
              <a:spcBef>
                <a:spcPts val="0"/>
              </a:spcBef>
              <a:spcAft>
                <a:spcPts val="0"/>
              </a:spcAft>
              <a:buSzPts val="1400"/>
              <a:buAutoNum type="alphaLcPeriod"/>
            </a:pPr>
            <a:r>
              <a:rPr lang="en"/>
              <a:t>Student health and wellness</a:t>
            </a:r>
            <a:endParaRPr/>
          </a:p>
          <a:p>
            <a:pPr indent="-317500" lvl="1" marL="914400" rtl="0" algn="l">
              <a:spcBef>
                <a:spcPts val="0"/>
              </a:spcBef>
              <a:spcAft>
                <a:spcPts val="0"/>
              </a:spcAft>
              <a:buSzPts val="1400"/>
              <a:buAutoNum type="alphaLcPeriod"/>
            </a:pPr>
            <a:r>
              <a:rPr lang="en"/>
              <a:t>Transportation</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40" name="Shape 2340"/>
        <p:cNvGrpSpPr/>
        <p:nvPr/>
      </p:nvGrpSpPr>
      <p:grpSpPr>
        <a:xfrm>
          <a:off x="0" y="0"/>
          <a:ext cx="0" cy="0"/>
          <a:chOff x="0" y="0"/>
          <a:chExt cx="0" cy="0"/>
        </a:xfrm>
      </p:grpSpPr>
      <p:sp>
        <p:nvSpPr>
          <p:cNvPr id="2341" name="Google Shape;2341;p52"/>
          <p:cNvSpPr txBox="1"/>
          <p:nvPr>
            <p:ph type="title"/>
          </p:nvPr>
        </p:nvSpPr>
        <p:spPr>
          <a:xfrm>
            <a:off x="3778800" y="2568250"/>
            <a:ext cx="4652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chemeClr val="dk1"/>
                </a:solidFill>
              </a:rPr>
              <a:t>How much do I actually pay?</a:t>
            </a:r>
            <a:endParaRPr/>
          </a:p>
        </p:txBody>
      </p:sp>
      <p:sp>
        <p:nvSpPr>
          <p:cNvPr id="2342" name="Google Shape;2342;p52"/>
          <p:cNvSpPr txBox="1"/>
          <p:nvPr>
            <p:ph idx="2" type="title"/>
          </p:nvPr>
        </p:nvSpPr>
        <p:spPr>
          <a:xfrm>
            <a:off x="5511875" y="668350"/>
            <a:ext cx="1218000" cy="122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2343" name="Google Shape;2343;p52"/>
          <p:cNvSpPr txBox="1"/>
          <p:nvPr>
            <p:ph idx="4294967295" type="subTitle"/>
          </p:nvPr>
        </p:nvSpPr>
        <p:spPr>
          <a:xfrm>
            <a:off x="4083750" y="3721300"/>
            <a:ext cx="4042200" cy="552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How colleges determine the amount you pay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7" name="Shape 2347"/>
        <p:cNvGrpSpPr/>
        <p:nvPr/>
      </p:nvGrpSpPr>
      <p:grpSpPr>
        <a:xfrm>
          <a:off x="0" y="0"/>
          <a:ext cx="0" cy="0"/>
          <a:chOff x="0" y="0"/>
          <a:chExt cx="0" cy="0"/>
        </a:xfrm>
      </p:grpSpPr>
      <p:sp>
        <p:nvSpPr>
          <p:cNvPr id="2348" name="Google Shape;2348;p53"/>
          <p:cNvSpPr txBox="1"/>
          <p:nvPr>
            <p:ph type="title"/>
          </p:nvPr>
        </p:nvSpPr>
        <p:spPr>
          <a:xfrm>
            <a:off x="713225" y="539500"/>
            <a:ext cx="77175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Financial Aid is determined</a:t>
            </a:r>
            <a:endParaRPr/>
          </a:p>
        </p:txBody>
      </p:sp>
      <p:sp>
        <p:nvSpPr>
          <p:cNvPr id="2349" name="Google Shape;2349;p53"/>
          <p:cNvSpPr txBox="1"/>
          <p:nvPr>
            <p:ph idx="1" type="body"/>
          </p:nvPr>
        </p:nvSpPr>
        <p:spPr>
          <a:xfrm>
            <a:off x="647400" y="2135875"/>
            <a:ext cx="3571200" cy="2676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2F3C72"/>
              </a:buClr>
              <a:buSzPts val="1200"/>
              <a:buChar char="●"/>
            </a:pPr>
            <a:r>
              <a:rPr b="1" lang="en">
                <a:solidFill>
                  <a:srgbClr val="2F3C72"/>
                </a:solidFill>
              </a:rPr>
              <a:t>Colleges use FAFSA and/or CSS to determine how much your family can pay and use those to determine your cost</a:t>
            </a:r>
            <a:endParaRPr b="1">
              <a:solidFill>
                <a:srgbClr val="2F3C72"/>
              </a:solidFill>
            </a:endParaRPr>
          </a:p>
          <a:p>
            <a:pPr indent="0" lvl="0" marL="0" rtl="0" algn="l">
              <a:spcBef>
                <a:spcPts val="0"/>
              </a:spcBef>
              <a:spcAft>
                <a:spcPts val="0"/>
              </a:spcAft>
              <a:buNone/>
            </a:pPr>
            <a:r>
              <a:t/>
            </a:r>
            <a:endParaRPr b="1"/>
          </a:p>
          <a:p>
            <a:pPr indent="-317500" lvl="0" marL="457200" rtl="0" algn="l">
              <a:spcBef>
                <a:spcPts val="0"/>
              </a:spcBef>
              <a:spcAft>
                <a:spcPts val="0"/>
              </a:spcAft>
              <a:buClr>
                <a:schemeClr val="dk1"/>
              </a:buClr>
              <a:buSzPts val="1400"/>
              <a:buChar char="●"/>
            </a:pPr>
            <a:r>
              <a:rPr b="1" lang="en" sz="1400">
                <a:solidFill>
                  <a:schemeClr val="dk1"/>
                </a:solidFill>
              </a:rPr>
              <a:t>The actual amount you end up paying can be found in the student portal  along with any finaid you have been allotted</a:t>
            </a:r>
            <a:endParaRPr b="1" sz="1400">
              <a:solidFill>
                <a:schemeClr val="dk1"/>
              </a:solidFill>
            </a:endParaRPr>
          </a:p>
          <a:p>
            <a:pPr indent="0" lvl="0" marL="914400" rtl="0" algn="l">
              <a:spcBef>
                <a:spcPts val="0"/>
              </a:spcBef>
              <a:spcAft>
                <a:spcPts val="0"/>
              </a:spcAft>
              <a:buNone/>
            </a:pPr>
            <a:r>
              <a:t/>
            </a:r>
            <a:endParaRPr b="1">
              <a:solidFill>
                <a:srgbClr val="2F3C7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3" name="Shape 2353"/>
        <p:cNvGrpSpPr/>
        <p:nvPr/>
      </p:nvGrpSpPr>
      <p:grpSpPr>
        <a:xfrm>
          <a:off x="0" y="0"/>
          <a:ext cx="0" cy="0"/>
          <a:chOff x="0" y="0"/>
          <a:chExt cx="0" cy="0"/>
        </a:xfrm>
      </p:grpSpPr>
      <p:sp>
        <p:nvSpPr>
          <p:cNvPr id="2354" name="Google Shape;2354;p54"/>
          <p:cNvSpPr txBox="1"/>
          <p:nvPr>
            <p:ph idx="1" type="subTitle"/>
          </p:nvPr>
        </p:nvSpPr>
        <p:spPr>
          <a:xfrm>
            <a:off x="719975" y="3089875"/>
            <a:ext cx="2336400" cy="12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Determines  NC residency and whether you receive </a:t>
            </a:r>
            <a:r>
              <a:rPr b="1" lang="en">
                <a:highlight>
                  <a:srgbClr val="FFFF00"/>
                </a:highlight>
              </a:rPr>
              <a:t>in-state or out of state tuition.</a:t>
            </a:r>
            <a:r>
              <a:rPr b="1" lang="en"/>
              <a:t> In state tuition is typically  ⅓ of out of state tuition at public universities. </a:t>
            </a:r>
            <a:endParaRPr b="1"/>
          </a:p>
        </p:txBody>
      </p:sp>
      <p:sp>
        <p:nvSpPr>
          <p:cNvPr id="2355" name="Google Shape;2355;p54"/>
          <p:cNvSpPr txBox="1"/>
          <p:nvPr>
            <p:ph idx="3" type="subTitle"/>
          </p:nvPr>
        </p:nvSpPr>
        <p:spPr>
          <a:xfrm>
            <a:off x="3403775" y="3089875"/>
            <a:ext cx="2336400" cy="12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Federal form that uses your parent/legal guardians’  financial info to determine your </a:t>
            </a:r>
            <a:r>
              <a:rPr b="1" lang="en">
                <a:highlight>
                  <a:srgbClr val="FFFF00"/>
                </a:highlight>
              </a:rPr>
              <a:t>Estimated Family Contribution (EFC) </a:t>
            </a:r>
            <a:r>
              <a:rPr b="1" lang="en"/>
              <a:t> and gives that amount to the school. Updated once a year.</a:t>
            </a:r>
            <a:endParaRPr b="1"/>
          </a:p>
        </p:txBody>
      </p:sp>
      <p:sp>
        <p:nvSpPr>
          <p:cNvPr id="2356" name="Google Shape;2356;p54"/>
          <p:cNvSpPr txBox="1"/>
          <p:nvPr>
            <p:ph idx="6" type="title"/>
          </p:nvPr>
        </p:nvSpPr>
        <p:spPr>
          <a:xfrm>
            <a:off x="719725" y="2571744"/>
            <a:ext cx="2336400" cy="52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RDS</a:t>
            </a:r>
            <a:endParaRPr/>
          </a:p>
        </p:txBody>
      </p:sp>
      <p:sp>
        <p:nvSpPr>
          <p:cNvPr id="2357" name="Google Shape;2357;p54"/>
          <p:cNvSpPr txBox="1"/>
          <p:nvPr>
            <p:ph idx="7" type="title"/>
          </p:nvPr>
        </p:nvSpPr>
        <p:spPr>
          <a:xfrm>
            <a:off x="6087575" y="2843575"/>
            <a:ext cx="2336400" cy="145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Colleges take the tuition determined by the RDS and your EFC from the FAFSA to determine how much you pay and how much need based aid you will receive </a:t>
            </a:r>
            <a:endParaRPr sz="1600"/>
          </a:p>
        </p:txBody>
      </p:sp>
      <p:sp>
        <p:nvSpPr>
          <p:cNvPr id="2358" name="Google Shape;2358;p54"/>
          <p:cNvSpPr txBox="1"/>
          <p:nvPr>
            <p:ph idx="8" type="title"/>
          </p:nvPr>
        </p:nvSpPr>
        <p:spPr>
          <a:xfrm>
            <a:off x="3403650" y="2571744"/>
            <a:ext cx="2336400" cy="52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FAFSA</a:t>
            </a:r>
            <a:endParaRPr/>
          </a:p>
        </p:txBody>
      </p:sp>
      <p:sp>
        <p:nvSpPr>
          <p:cNvPr id="2359" name="Google Shape;2359;p54"/>
          <p:cNvSpPr txBox="1"/>
          <p:nvPr>
            <p:ph idx="9" type="title"/>
          </p:nvPr>
        </p:nvSpPr>
        <p:spPr>
          <a:xfrm>
            <a:off x="713225" y="539500"/>
            <a:ext cx="77175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Financial Aid is determined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3" name="Shape 2363"/>
        <p:cNvGrpSpPr/>
        <p:nvPr/>
      </p:nvGrpSpPr>
      <p:grpSpPr>
        <a:xfrm>
          <a:off x="0" y="0"/>
          <a:ext cx="0" cy="0"/>
          <a:chOff x="0" y="0"/>
          <a:chExt cx="0" cy="0"/>
        </a:xfrm>
      </p:grpSpPr>
      <p:sp>
        <p:nvSpPr>
          <p:cNvPr id="2364" name="Google Shape;2364;p55"/>
          <p:cNvSpPr txBox="1"/>
          <p:nvPr>
            <p:ph type="title"/>
          </p:nvPr>
        </p:nvSpPr>
        <p:spPr>
          <a:xfrm>
            <a:off x="808150" y="1737600"/>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Need-based Aid</a:t>
            </a:r>
            <a:endParaRPr sz="1800"/>
          </a:p>
        </p:txBody>
      </p:sp>
      <p:sp>
        <p:nvSpPr>
          <p:cNvPr id="2365" name="Google Shape;2365;p55"/>
          <p:cNvSpPr txBox="1"/>
          <p:nvPr>
            <p:ph idx="1" type="subTitle"/>
          </p:nvPr>
        </p:nvSpPr>
        <p:spPr>
          <a:xfrm>
            <a:off x="808184" y="2282825"/>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Grants and loans given based on family finances</a:t>
            </a:r>
            <a:endParaRPr/>
          </a:p>
        </p:txBody>
      </p:sp>
      <p:sp>
        <p:nvSpPr>
          <p:cNvPr id="2366" name="Google Shape;2366;p55"/>
          <p:cNvSpPr txBox="1"/>
          <p:nvPr>
            <p:ph idx="2" type="title"/>
          </p:nvPr>
        </p:nvSpPr>
        <p:spPr>
          <a:xfrm>
            <a:off x="6489862" y="1740013"/>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Merit-based Aid</a:t>
            </a:r>
            <a:endParaRPr sz="1700"/>
          </a:p>
        </p:txBody>
      </p:sp>
      <p:sp>
        <p:nvSpPr>
          <p:cNvPr id="2367" name="Google Shape;2367;p55"/>
          <p:cNvSpPr txBox="1"/>
          <p:nvPr>
            <p:ph idx="3" type="subTitle"/>
          </p:nvPr>
        </p:nvSpPr>
        <p:spPr>
          <a:xfrm>
            <a:off x="6489900" y="2285250"/>
            <a:ext cx="19410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Scholarships given based on academic, musical or athletic abilities </a:t>
            </a:r>
            <a:endParaRPr/>
          </a:p>
        </p:txBody>
      </p:sp>
      <p:sp>
        <p:nvSpPr>
          <p:cNvPr id="2368" name="Google Shape;2368;p55"/>
          <p:cNvSpPr txBox="1"/>
          <p:nvPr>
            <p:ph idx="4" type="title"/>
          </p:nvPr>
        </p:nvSpPr>
        <p:spPr>
          <a:xfrm>
            <a:off x="808138" y="3388438"/>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Gift Aid</a:t>
            </a:r>
            <a:endParaRPr sz="1800"/>
          </a:p>
        </p:txBody>
      </p:sp>
      <p:sp>
        <p:nvSpPr>
          <p:cNvPr id="2369" name="Google Shape;2369;p55"/>
          <p:cNvSpPr txBox="1"/>
          <p:nvPr>
            <p:ph idx="5" type="subTitle"/>
          </p:nvPr>
        </p:nvSpPr>
        <p:spPr>
          <a:xfrm>
            <a:off x="808154" y="3933413"/>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Grants and scholarships given by the school that you don’t have to pay back</a:t>
            </a:r>
            <a:endParaRPr/>
          </a:p>
        </p:txBody>
      </p:sp>
      <p:sp>
        <p:nvSpPr>
          <p:cNvPr id="2370" name="Google Shape;2370;p55"/>
          <p:cNvSpPr txBox="1"/>
          <p:nvPr>
            <p:ph idx="6" type="title"/>
          </p:nvPr>
        </p:nvSpPr>
        <p:spPr>
          <a:xfrm>
            <a:off x="6489891" y="3388400"/>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Self-Help</a:t>
            </a:r>
            <a:endParaRPr/>
          </a:p>
        </p:txBody>
      </p:sp>
      <p:sp>
        <p:nvSpPr>
          <p:cNvPr id="2371" name="Google Shape;2371;p55"/>
          <p:cNvSpPr txBox="1"/>
          <p:nvPr>
            <p:ph idx="7" type="subTitle"/>
          </p:nvPr>
        </p:nvSpPr>
        <p:spPr>
          <a:xfrm>
            <a:off x="6489900" y="3933400"/>
            <a:ext cx="18459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Employment, work study and loans</a:t>
            </a:r>
            <a:endParaRPr/>
          </a:p>
        </p:txBody>
      </p:sp>
      <p:sp>
        <p:nvSpPr>
          <p:cNvPr id="2372" name="Google Shape;2372;p55"/>
          <p:cNvSpPr txBox="1"/>
          <p:nvPr>
            <p:ph idx="8" type="title"/>
          </p:nvPr>
        </p:nvSpPr>
        <p:spPr>
          <a:xfrm>
            <a:off x="713225" y="539500"/>
            <a:ext cx="7717500" cy="5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Different Types of Aid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h Subject for Elementary - 1st Grade: Money by Slidesgo">
  <a:themeElements>
    <a:clrScheme name="Simple Light">
      <a:dk1>
        <a:srgbClr val="2F3C72"/>
      </a:dk1>
      <a:lt1>
        <a:srgbClr val="FFFFFF"/>
      </a:lt1>
      <a:dk2>
        <a:srgbClr val="595959"/>
      </a:dk2>
      <a:lt2>
        <a:srgbClr val="F2A900"/>
      </a:lt2>
      <a:accent1>
        <a:srgbClr val="FFBE00"/>
      </a:accent1>
      <a:accent2>
        <a:srgbClr val="FFD573"/>
      </a:accent2>
      <a:accent3>
        <a:srgbClr val="666666"/>
      </a:accent3>
      <a:accent4>
        <a:srgbClr val="999999"/>
      </a:accent4>
      <a:accent5>
        <a:srgbClr val="E4E2F8"/>
      </a:accent5>
      <a:accent6>
        <a:srgbClr val="FF6B65"/>
      </a:accent6>
      <a:hlink>
        <a:srgbClr val="2F3C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