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Barlow Condensed" panose="00000506000000000000" pitchFamily="2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Black" panose="00000A00000000000000" pitchFamily="2" charset="0"/>
      <p:bold r:id="rId24"/>
      <p:boldItalic r:id="rId25"/>
    </p:embeddedFont>
    <p:embeddedFont>
      <p:font typeface="Poppins ExtraBold" panose="00000900000000000000" pitchFamily="2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846d03c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8846d03c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5a5c374d8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5a5c374d8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5a5c374d8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5a5c374d8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5a5c374d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5a5c374d8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0127" y="264411"/>
            <a:ext cx="3418933" cy="3504263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4078275" y="441750"/>
            <a:ext cx="7950300" cy="3825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" name="Google Shape;12;p2"/>
          <p:cNvSpPr/>
          <p:nvPr/>
        </p:nvSpPr>
        <p:spPr>
          <a:xfrm rot="5400000">
            <a:off x="8291227" y="3280736"/>
            <a:ext cx="3418933" cy="3504263"/>
          </a:xfrm>
          <a:custGeom>
            <a:avLst/>
            <a:gdLst/>
            <a:ahLst/>
            <a:cxnLst/>
            <a:rect l="l" t="t" r="r" b="b"/>
            <a:pathLst>
              <a:path w="3418933" h="3504263" extrusionOk="0">
                <a:moveTo>
                  <a:pt x="3393703" y="3457931"/>
                </a:moveTo>
                <a:cubicBezTo>
                  <a:pt x="3406497" y="3457931"/>
                  <a:pt x="3416869" y="3468303"/>
                  <a:pt x="3416869" y="3481097"/>
                </a:cubicBezTo>
                <a:cubicBezTo>
                  <a:pt x="3416869" y="3493891"/>
                  <a:pt x="3406497" y="3504263"/>
                  <a:pt x="3393703" y="3504263"/>
                </a:cubicBezTo>
                <a:cubicBezTo>
                  <a:pt x="3380909" y="3504263"/>
                  <a:pt x="3370537" y="3493891"/>
                  <a:pt x="3370537" y="3481097"/>
                </a:cubicBezTo>
                <a:cubicBezTo>
                  <a:pt x="3370537" y="3468303"/>
                  <a:pt x="3380909" y="3457931"/>
                  <a:pt x="3393703" y="3457931"/>
                </a:cubicBezTo>
                <a:close/>
                <a:moveTo>
                  <a:pt x="3216608" y="3457931"/>
                </a:moveTo>
                <a:cubicBezTo>
                  <a:pt x="3229402" y="3457931"/>
                  <a:pt x="3239774" y="3468303"/>
                  <a:pt x="3239774" y="3481097"/>
                </a:cubicBezTo>
                <a:cubicBezTo>
                  <a:pt x="3239774" y="3493891"/>
                  <a:pt x="3229402" y="3504263"/>
                  <a:pt x="3216608" y="3504263"/>
                </a:cubicBezTo>
                <a:cubicBezTo>
                  <a:pt x="3203814" y="3504263"/>
                  <a:pt x="3193442" y="3493891"/>
                  <a:pt x="3193442" y="3481097"/>
                </a:cubicBezTo>
                <a:cubicBezTo>
                  <a:pt x="3193442" y="3468303"/>
                  <a:pt x="3203814" y="3457931"/>
                  <a:pt x="3216608" y="3457931"/>
                </a:cubicBezTo>
                <a:close/>
                <a:moveTo>
                  <a:pt x="3039509" y="3457931"/>
                </a:moveTo>
                <a:cubicBezTo>
                  <a:pt x="3052303" y="3457931"/>
                  <a:pt x="3062675" y="3468303"/>
                  <a:pt x="3062675" y="3481097"/>
                </a:cubicBezTo>
                <a:cubicBezTo>
                  <a:pt x="3062675" y="3493891"/>
                  <a:pt x="3052303" y="3504263"/>
                  <a:pt x="3039509" y="3504263"/>
                </a:cubicBezTo>
                <a:cubicBezTo>
                  <a:pt x="3026715" y="3504263"/>
                  <a:pt x="3016343" y="3493891"/>
                  <a:pt x="3016343" y="3481097"/>
                </a:cubicBezTo>
                <a:cubicBezTo>
                  <a:pt x="3016343" y="3468303"/>
                  <a:pt x="3026715" y="3457931"/>
                  <a:pt x="3039509" y="3457931"/>
                </a:cubicBezTo>
                <a:close/>
                <a:moveTo>
                  <a:pt x="2862410" y="3457931"/>
                </a:moveTo>
                <a:cubicBezTo>
                  <a:pt x="2875204" y="3457931"/>
                  <a:pt x="2885576" y="3468303"/>
                  <a:pt x="2885576" y="3481097"/>
                </a:cubicBezTo>
                <a:cubicBezTo>
                  <a:pt x="2885576" y="3493891"/>
                  <a:pt x="2875204" y="3504263"/>
                  <a:pt x="2862410" y="3504263"/>
                </a:cubicBezTo>
                <a:cubicBezTo>
                  <a:pt x="2849616" y="3504263"/>
                  <a:pt x="2839244" y="3493891"/>
                  <a:pt x="2839244" y="3481097"/>
                </a:cubicBezTo>
                <a:cubicBezTo>
                  <a:pt x="2839244" y="3468303"/>
                  <a:pt x="2849616" y="3457931"/>
                  <a:pt x="2862410" y="3457931"/>
                </a:cubicBezTo>
                <a:close/>
                <a:moveTo>
                  <a:pt x="2685311" y="3457931"/>
                </a:moveTo>
                <a:cubicBezTo>
                  <a:pt x="2698105" y="3457931"/>
                  <a:pt x="2708477" y="3468303"/>
                  <a:pt x="2708477" y="3481097"/>
                </a:cubicBezTo>
                <a:cubicBezTo>
                  <a:pt x="2708477" y="3493891"/>
                  <a:pt x="2698105" y="3504263"/>
                  <a:pt x="2685311" y="3504263"/>
                </a:cubicBezTo>
                <a:cubicBezTo>
                  <a:pt x="2672517" y="3504263"/>
                  <a:pt x="2662145" y="3493891"/>
                  <a:pt x="2662145" y="3481097"/>
                </a:cubicBezTo>
                <a:cubicBezTo>
                  <a:pt x="2662145" y="3468303"/>
                  <a:pt x="2672517" y="3457931"/>
                  <a:pt x="2685311" y="3457931"/>
                </a:cubicBezTo>
                <a:close/>
                <a:moveTo>
                  <a:pt x="2508212" y="3457931"/>
                </a:moveTo>
                <a:cubicBezTo>
                  <a:pt x="2521006" y="3457931"/>
                  <a:pt x="2531378" y="3468303"/>
                  <a:pt x="2531378" y="3481097"/>
                </a:cubicBezTo>
                <a:cubicBezTo>
                  <a:pt x="2531378" y="3493891"/>
                  <a:pt x="2521006" y="3504263"/>
                  <a:pt x="2508212" y="3504263"/>
                </a:cubicBezTo>
                <a:cubicBezTo>
                  <a:pt x="2495418" y="3504263"/>
                  <a:pt x="2485046" y="3493891"/>
                  <a:pt x="2485046" y="3481097"/>
                </a:cubicBezTo>
                <a:cubicBezTo>
                  <a:pt x="2485046" y="3468303"/>
                  <a:pt x="2495418" y="3457931"/>
                  <a:pt x="2508212" y="3457931"/>
                </a:cubicBezTo>
                <a:close/>
                <a:moveTo>
                  <a:pt x="2331113" y="3457931"/>
                </a:moveTo>
                <a:cubicBezTo>
                  <a:pt x="2343907" y="3457931"/>
                  <a:pt x="2354279" y="3468303"/>
                  <a:pt x="2354279" y="3481097"/>
                </a:cubicBezTo>
                <a:cubicBezTo>
                  <a:pt x="2354279" y="3493891"/>
                  <a:pt x="2343907" y="3504263"/>
                  <a:pt x="2331113" y="3504263"/>
                </a:cubicBezTo>
                <a:cubicBezTo>
                  <a:pt x="2318319" y="3504263"/>
                  <a:pt x="2307947" y="3493891"/>
                  <a:pt x="2307947" y="3481097"/>
                </a:cubicBezTo>
                <a:cubicBezTo>
                  <a:pt x="2307947" y="3468303"/>
                  <a:pt x="2318319" y="3457931"/>
                  <a:pt x="2331113" y="3457931"/>
                </a:cubicBezTo>
                <a:close/>
                <a:moveTo>
                  <a:pt x="2154014" y="3457931"/>
                </a:moveTo>
                <a:cubicBezTo>
                  <a:pt x="2166808" y="3457931"/>
                  <a:pt x="2177180" y="3468303"/>
                  <a:pt x="2177180" y="3481097"/>
                </a:cubicBezTo>
                <a:cubicBezTo>
                  <a:pt x="2177180" y="3493891"/>
                  <a:pt x="2166808" y="3504263"/>
                  <a:pt x="2154014" y="3504263"/>
                </a:cubicBezTo>
                <a:cubicBezTo>
                  <a:pt x="2141220" y="3504263"/>
                  <a:pt x="2130848" y="3493891"/>
                  <a:pt x="2130848" y="3481097"/>
                </a:cubicBezTo>
                <a:cubicBezTo>
                  <a:pt x="2130848" y="3468303"/>
                  <a:pt x="2141220" y="3457931"/>
                  <a:pt x="2154014" y="3457931"/>
                </a:cubicBezTo>
                <a:close/>
                <a:moveTo>
                  <a:pt x="1976916" y="3457931"/>
                </a:moveTo>
                <a:cubicBezTo>
                  <a:pt x="1989710" y="3457931"/>
                  <a:pt x="2000082" y="3468303"/>
                  <a:pt x="2000082" y="3481097"/>
                </a:cubicBezTo>
                <a:cubicBezTo>
                  <a:pt x="2000082" y="3493891"/>
                  <a:pt x="1989710" y="3504263"/>
                  <a:pt x="1976916" y="3504263"/>
                </a:cubicBezTo>
                <a:cubicBezTo>
                  <a:pt x="1964122" y="3504263"/>
                  <a:pt x="1953750" y="3493891"/>
                  <a:pt x="1953750" y="3481097"/>
                </a:cubicBezTo>
                <a:cubicBezTo>
                  <a:pt x="1953750" y="3468303"/>
                  <a:pt x="1964122" y="3457931"/>
                  <a:pt x="1976916" y="3457931"/>
                </a:cubicBezTo>
                <a:close/>
                <a:moveTo>
                  <a:pt x="1799817" y="3457931"/>
                </a:moveTo>
                <a:cubicBezTo>
                  <a:pt x="1812611" y="3457931"/>
                  <a:pt x="1822983" y="3468303"/>
                  <a:pt x="1822983" y="3481097"/>
                </a:cubicBezTo>
                <a:cubicBezTo>
                  <a:pt x="1822983" y="3493891"/>
                  <a:pt x="1812611" y="3504263"/>
                  <a:pt x="1799817" y="3504263"/>
                </a:cubicBezTo>
                <a:cubicBezTo>
                  <a:pt x="1787023" y="3504263"/>
                  <a:pt x="1776651" y="3493891"/>
                  <a:pt x="1776651" y="3481097"/>
                </a:cubicBezTo>
                <a:cubicBezTo>
                  <a:pt x="1776651" y="3468303"/>
                  <a:pt x="1787023" y="3457931"/>
                  <a:pt x="1799817" y="3457931"/>
                </a:cubicBezTo>
                <a:close/>
                <a:moveTo>
                  <a:pt x="1625306" y="3457931"/>
                </a:moveTo>
                <a:cubicBezTo>
                  <a:pt x="1638100" y="3457931"/>
                  <a:pt x="1648473" y="3468303"/>
                  <a:pt x="1648473" y="3481097"/>
                </a:cubicBezTo>
                <a:cubicBezTo>
                  <a:pt x="1648473" y="3493891"/>
                  <a:pt x="1638100" y="3504263"/>
                  <a:pt x="1625306" y="3504263"/>
                </a:cubicBezTo>
                <a:cubicBezTo>
                  <a:pt x="1612511" y="3504263"/>
                  <a:pt x="1602138" y="3493891"/>
                  <a:pt x="1602138" y="3481097"/>
                </a:cubicBezTo>
                <a:cubicBezTo>
                  <a:pt x="1602138" y="3468303"/>
                  <a:pt x="1612511" y="3457931"/>
                  <a:pt x="1625306" y="3457931"/>
                </a:cubicBezTo>
                <a:close/>
                <a:moveTo>
                  <a:pt x="1448212" y="3457931"/>
                </a:moveTo>
                <a:cubicBezTo>
                  <a:pt x="1461006" y="3457931"/>
                  <a:pt x="1471378" y="3468303"/>
                  <a:pt x="1471378" y="3481097"/>
                </a:cubicBezTo>
                <a:cubicBezTo>
                  <a:pt x="1471378" y="3493891"/>
                  <a:pt x="1461006" y="3504263"/>
                  <a:pt x="1448212" y="3504263"/>
                </a:cubicBezTo>
                <a:cubicBezTo>
                  <a:pt x="1435419" y="3504263"/>
                  <a:pt x="1425046" y="3493891"/>
                  <a:pt x="1425046" y="3481097"/>
                </a:cubicBezTo>
                <a:cubicBezTo>
                  <a:pt x="1425046" y="3468303"/>
                  <a:pt x="1435419" y="3457931"/>
                  <a:pt x="1448212" y="3457931"/>
                </a:cubicBezTo>
                <a:close/>
                <a:moveTo>
                  <a:pt x="1271113" y="3457931"/>
                </a:moveTo>
                <a:cubicBezTo>
                  <a:pt x="1283907" y="3457931"/>
                  <a:pt x="1294280" y="3468303"/>
                  <a:pt x="1294280" y="3481097"/>
                </a:cubicBezTo>
                <a:cubicBezTo>
                  <a:pt x="1294280" y="3493891"/>
                  <a:pt x="1283907" y="3504263"/>
                  <a:pt x="1271113" y="3504263"/>
                </a:cubicBezTo>
                <a:cubicBezTo>
                  <a:pt x="1258320" y="3504263"/>
                  <a:pt x="1247948" y="3493891"/>
                  <a:pt x="1247948" y="3481097"/>
                </a:cubicBezTo>
                <a:cubicBezTo>
                  <a:pt x="1247948" y="3468303"/>
                  <a:pt x="1258320" y="3457931"/>
                  <a:pt x="1271113" y="3457931"/>
                </a:cubicBezTo>
                <a:close/>
                <a:moveTo>
                  <a:pt x="1094017" y="3457931"/>
                </a:moveTo>
                <a:cubicBezTo>
                  <a:pt x="1106812" y="3457931"/>
                  <a:pt x="1117183" y="3468303"/>
                  <a:pt x="1117183" y="3481097"/>
                </a:cubicBezTo>
                <a:cubicBezTo>
                  <a:pt x="1117183" y="3493891"/>
                  <a:pt x="1106812" y="3504263"/>
                  <a:pt x="1094017" y="3504263"/>
                </a:cubicBezTo>
                <a:cubicBezTo>
                  <a:pt x="1081222" y="3504263"/>
                  <a:pt x="1070849" y="3493891"/>
                  <a:pt x="1070849" y="3481097"/>
                </a:cubicBezTo>
                <a:cubicBezTo>
                  <a:pt x="1070849" y="3468303"/>
                  <a:pt x="1081222" y="3457931"/>
                  <a:pt x="1094017" y="3457931"/>
                </a:cubicBezTo>
                <a:close/>
                <a:moveTo>
                  <a:pt x="916917" y="3457931"/>
                </a:moveTo>
                <a:cubicBezTo>
                  <a:pt x="929711" y="3457931"/>
                  <a:pt x="940082" y="3468303"/>
                  <a:pt x="940082" y="3481097"/>
                </a:cubicBezTo>
                <a:cubicBezTo>
                  <a:pt x="940082" y="3493891"/>
                  <a:pt x="929711" y="3504263"/>
                  <a:pt x="916917" y="3504263"/>
                </a:cubicBezTo>
                <a:cubicBezTo>
                  <a:pt x="904120" y="3504263"/>
                  <a:pt x="893750" y="3493891"/>
                  <a:pt x="893750" y="3481097"/>
                </a:cubicBezTo>
                <a:cubicBezTo>
                  <a:pt x="893750" y="3468303"/>
                  <a:pt x="904120" y="3457931"/>
                  <a:pt x="916917" y="3457931"/>
                </a:cubicBezTo>
                <a:close/>
                <a:moveTo>
                  <a:pt x="739818" y="3457931"/>
                </a:moveTo>
                <a:cubicBezTo>
                  <a:pt x="752612" y="3457931"/>
                  <a:pt x="762984" y="3468303"/>
                  <a:pt x="762984" y="3481097"/>
                </a:cubicBezTo>
                <a:cubicBezTo>
                  <a:pt x="762984" y="3493891"/>
                  <a:pt x="752612" y="3504263"/>
                  <a:pt x="739818" y="3504263"/>
                </a:cubicBezTo>
                <a:cubicBezTo>
                  <a:pt x="727024" y="3504263"/>
                  <a:pt x="716652" y="3493891"/>
                  <a:pt x="716652" y="3481097"/>
                </a:cubicBezTo>
                <a:cubicBezTo>
                  <a:pt x="716652" y="3468303"/>
                  <a:pt x="727024" y="3457931"/>
                  <a:pt x="739818" y="3457931"/>
                </a:cubicBezTo>
                <a:close/>
                <a:moveTo>
                  <a:pt x="562718" y="3457931"/>
                </a:moveTo>
                <a:cubicBezTo>
                  <a:pt x="575512" y="3457931"/>
                  <a:pt x="585884" y="3468303"/>
                  <a:pt x="585884" y="3481097"/>
                </a:cubicBezTo>
                <a:cubicBezTo>
                  <a:pt x="585884" y="3493891"/>
                  <a:pt x="575512" y="3504263"/>
                  <a:pt x="562718" y="3504263"/>
                </a:cubicBezTo>
                <a:cubicBezTo>
                  <a:pt x="549924" y="3504263"/>
                  <a:pt x="539552" y="3493891"/>
                  <a:pt x="539552" y="3481097"/>
                </a:cubicBezTo>
                <a:cubicBezTo>
                  <a:pt x="539552" y="3468303"/>
                  <a:pt x="549924" y="3457931"/>
                  <a:pt x="562718" y="3457931"/>
                </a:cubicBezTo>
                <a:close/>
                <a:moveTo>
                  <a:pt x="385620" y="3457931"/>
                </a:moveTo>
                <a:cubicBezTo>
                  <a:pt x="398414" y="3457931"/>
                  <a:pt x="408785" y="3468303"/>
                  <a:pt x="408785" y="3481097"/>
                </a:cubicBezTo>
                <a:cubicBezTo>
                  <a:pt x="408785" y="3493891"/>
                  <a:pt x="398414" y="3504263"/>
                  <a:pt x="385620" y="3504263"/>
                </a:cubicBezTo>
                <a:cubicBezTo>
                  <a:pt x="372826" y="3504263"/>
                  <a:pt x="362454" y="3493891"/>
                  <a:pt x="362454" y="3481097"/>
                </a:cubicBezTo>
                <a:cubicBezTo>
                  <a:pt x="362454" y="3468303"/>
                  <a:pt x="372826" y="3457931"/>
                  <a:pt x="385620" y="3457931"/>
                </a:cubicBezTo>
                <a:close/>
                <a:moveTo>
                  <a:pt x="208521" y="3457931"/>
                </a:moveTo>
                <a:cubicBezTo>
                  <a:pt x="221315" y="3457931"/>
                  <a:pt x="231687" y="3468303"/>
                  <a:pt x="231687" y="3481097"/>
                </a:cubicBezTo>
                <a:cubicBezTo>
                  <a:pt x="231687" y="3493891"/>
                  <a:pt x="221315" y="3504263"/>
                  <a:pt x="208521" y="3504263"/>
                </a:cubicBezTo>
                <a:cubicBezTo>
                  <a:pt x="195727" y="3504263"/>
                  <a:pt x="185355" y="3493891"/>
                  <a:pt x="185355" y="3481097"/>
                </a:cubicBezTo>
                <a:cubicBezTo>
                  <a:pt x="185355" y="3468303"/>
                  <a:pt x="195727" y="3457931"/>
                  <a:pt x="208521" y="3457931"/>
                </a:cubicBezTo>
                <a:close/>
                <a:moveTo>
                  <a:pt x="31422" y="3457931"/>
                </a:moveTo>
                <a:cubicBezTo>
                  <a:pt x="44216" y="3457931"/>
                  <a:pt x="54588" y="3468303"/>
                  <a:pt x="54588" y="3481097"/>
                </a:cubicBezTo>
                <a:cubicBezTo>
                  <a:pt x="54588" y="3493891"/>
                  <a:pt x="44216" y="3504263"/>
                  <a:pt x="31422" y="3504263"/>
                </a:cubicBezTo>
                <a:cubicBezTo>
                  <a:pt x="18628" y="3504263"/>
                  <a:pt x="8256" y="3493891"/>
                  <a:pt x="8256" y="3481097"/>
                </a:cubicBezTo>
                <a:cubicBezTo>
                  <a:pt x="8256" y="3468303"/>
                  <a:pt x="18628" y="3457931"/>
                  <a:pt x="31422" y="3457931"/>
                </a:cubicBezTo>
                <a:close/>
                <a:moveTo>
                  <a:pt x="3395767" y="3286567"/>
                </a:moveTo>
                <a:cubicBezTo>
                  <a:pt x="3408561" y="3286567"/>
                  <a:pt x="3418933" y="3296939"/>
                  <a:pt x="3418933" y="3309733"/>
                </a:cubicBezTo>
                <a:cubicBezTo>
                  <a:pt x="3418933" y="3322527"/>
                  <a:pt x="3408561" y="3332899"/>
                  <a:pt x="3395767" y="3332899"/>
                </a:cubicBezTo>
                <a:cubicBezTo>
                  <a:pt x="3382973" y="3332899"/>
                  <a:pt x="3372601" y="3322527"/>
                  <a:pt x="3372601" y="3309733"/>
                </a:cubicBezTo>
                <a:cubicBezTo>
                  <a:pt x="3372601" y="3296939"/>
                  <a:pt x="3382973" y="3286567"/>
                  <a:pt x="3395767" y="3286567"/>
                </a:cubicBezTo>
                <a:close/>
                <a:moveTo>
                  <a:pt x="3218672" y="3286567"/>
                </a:moveTo>
                <a:cubicBezTo>
                  <a:pt x="3231466" y="3286567"/>
                  <a:pt x="3241838" y="3296939"/>
                  <a:pt x="3241838" y="3309733"/>
                </a:cubicBezTo>
                <a:cubicBezTo>
                  <a:pt x="3241838" y="3322527"/>
                  <a:pt x="3231466" y="3332899"/>
                  <a:pt x="3218672" y="3332899"/>
                </a:cubicBezTo>
                <a:cubicBezTo>
                  <a:pt x="3205878" y="3332899"/>
                  <a:pt x="3195506" y="3322527"/>
                  <a:pt x="3195506" y="3309733"/>
                </a:cubicBezTo>
                <a:cubicBezTo>
                  <a:pt x="3195506" y="3296939"/>
                  <a:pt x="3205878" y="3286567"/>
                  <a:pt x="3218672" y="3286567"/>
                </a:cubicBezTo>
                <a:close/>
                <a:moveTo>
                  <a:pt x="3041573" y="3286567"/>
                </a:moveTo>
                <a:cubicBezTo>
                  <a:pt x="3054367" y="3286567"/>
                  <a:pt x="3064739" y="3296939"/>
                  <a:pt x="3064739" y="3309733"/>
                </a:cubicBezTo>
                <a:cubicBezTo>
                  <a:pt x="3064739" y="3322527"/>
                  <a:pt x="3054367" y="3332899"/>
                  <a:pt x="3041573" y="3332899"/>
                </a:cubicBezTo>
                <a:cubicBezTo>
                  <a:pt x="3028779" y="3332899"/>
                  <a:pt x="3018407" y="3322527"/>
                  <a:pt x="3018407" y="3309733"/>
                </a:cubicBezTo>
                <a:cubicBezTo>
                  <a:pt x="3018407" y="3296939"/>
                  <a:pt x="3028779" y="3286567"/>
                  <a:pt x="3041573" y="3286567"/>
                </a:cubicBezTo>
                <a:close/>
                <a:moveTo>
                  <a:pt x="2864474" y="3286567"/>
                </a:moveTo>
                <a:cubicBezTo>
                  <a:pt x="2877268" y="3286567"/>
                  <a:pt x="2887640" y="3296939"/>
                  <a:pt x="2887640" y="3309733"/>
                </a:cubicBezTo>
                <a:cubicBezTo>
                  <a:pt x="2887640" y="3322527"/>
                  <a:pt x="2877268" y="3332899"/>
                  <a:pt x="2864474" y="3332899"/>
                </a:cubicBezTo>
                <a:cubicBezTo>
                  <a:pt x="2851680" y="3332899"/>
                  <a:pt x="2841308" y="3322527"/>
                  <a:pt x="2841308" y="3309733"/>
                </a:cubicBezTo>
                <a:cubicBezTo>
                  <a:pt x="2841308" y="3296939"/>
                  <a:pt x="2851680" y="3286567"/>
                  <a:pt x="2864474" y="3286567"/>
                </a:cubicBezTo>
                <a:close/>
                <a:moveTo>
                  <a:pt x="2687375" y="3286567"/>
                </a:moveTo>
                <a:cubicBezTo>
                  <a:pt x="2700169" y="3286567"/>
                  <a:pt x="2710541" y="3296939"/>
                  <a:pt x="2710541" y="3309733"/>
                </a:cubicBezTo>
                <a:cubicBezTo>
                  <a:pt x="2710541" y="3322527"/>
                  <a:pt x="2700169" y="3332899"/>
                  <a:pt x="2687375" y="3332899"/>
                </a:cubicBezTo>
                <a:cubicBezTo>
                  <a:pt x="2674581" y="3332899"/>
                  <a:pt x="2664209" y="3322527"/>
                  <a:pt x="2664209" y="3309733"/>
                </a:cubicBezTo>
                <a:cubicBezTo>
                  <a:pt x="2664209" y="3296939"/>
                  <a:pt x="2674581" y="3286567"/>
                  <a:pt x="2687375" y="3286567"/>
                </a:cubicBezTo>
                <a:close/>
                <a:moveTo>
                  <a:pt x="2510277" y="3286567"/>
                </a:moveTo>
                <a:cubicBezTo>
                  <a:pt x="2523071" y="3286567"/>
                  <a:pt x="2533443" y="3296939"/>
                  <a:pt x="2533443" y="3309733"/>
                </a:cubicBezTo>
                <a:cubicBezTo>
                  <a:pt x="2533443" y="3322527"/>
                  <a:pt x="2523071" y="3332899"/>
                  <a:pt x="2510277" y="3332899"/>
                </a:cubicBezTo>
                <a:cubicBezTo>
                  <a:pt x="2497483" y="3332899"/>
                  <a:pt x="2487111" y="3322527"/>
                  <a:pt x="2487111" y="3309733"/>
                </a:cubicBezTo>
                <a:cubicBezTo>
                  <a:pt x="2487111" y="3296939"/>
                  <a:pt x="2497483" y="3286567"/>
                  <a:pt x="2510277" y="3286567"/>
                </a:cubicBezTo>
                <a:close/>
                <a:moveTo>
                  <a:pt x="2333178" y="3286567"/>
                </a:moveTo>
                <a:cubicBezTo>
                  <a:pt x="2345972" y="3286567"/>
                  <a:pt x="2356344" y="3296939"/>
                  <a:pt x="2356344" y="3309733"/>
                </a:cubicBezTo>
                <a:cubicBezTo>
                  <a:pt x="2356344" y="3322527"/>
                  <a:pt x="2345972" y="3332899"/>
                  <a:pt x="2333178" y="3332899"/>
                </a:cubicBezTo>
                <a:cubicBezTo>
                  <a:pt x="2320384" y="3332899"/>
                  <a:pt x="2310012" y="3322527"/>
                  <a:pt x="2310012" y="3309733"/>
                </a:cubicBezTo>
                <a:cubicBezTo>
                  <a:pt x="2310012" y="3296939"/>
                  <a:pt x="2320384" y="3286567"/>
                  <a:pt x="2333178" y="3286567"/>
                </a:cubicBezTo>
                <a:close/>
                <a:moveTo>
                  <a:pt x="2156079" y="3286567"/>
                </a:moveTo>
                <a:cubicBezTo>
                  <a:pt x="2168873" y="3286567"/>
                  <a:pt x="2179245" y="3296939"/>
                  <a:pt x="2179245" y="3309733"/>
                </a:cubicBezTo>
                <a:cubicBezTo>
                  <a:pt x="2179245" y="3322527"/>
                  <a:pt x="2168873" y="3332899"/>
                  <a:pt x="2156079" y="3332899"/>
                </a:cubicBezTo>
                <a:cubicBezTo>
                  <a:pt x="2143285" y="3332899"/>
                  <a:pt x="2132913" y="3322527"/>
                  <a:pt x="2132913" y="3309733"/>
                </a:cubicBezTo>
                <a:cubicBezTo>
                  <a:pt x="2132913" y="3296939"/>
                  <a:pt x="2143285" y="3286567"/>
                  <a:pt x="2156079" y="3286567"/>
                </a:cubicBezTo>
                <a:close/>
                <a:moveTo>
                  <a:pt x="1978980" y="3286567"/>
                </a:moveTo>
                <a:cubicBezTo>
                  <a:pt x="1991774" y="3286567"/>
                  <a:pt x="2002146" y="3296939"/>
                  <a:pt x="2002146" y="3309733"/>
                </a:cubicBezTo>
                <a:cubicBezTo>
                  <a:pt x="2002146" y="3322527"/>
                  <a:pt x="1991774" y="3332899"/>
                  <a:pt x="1978980" y="3332899"/>
                </a:cubicBezTo>
                <a:cubicBezTo>
                  <a:pt x="1966186" y="3332899"/>
                  <a:pt x="1955814" y="3322527"/>
                  <a:pt x="1955814" y="3309733"/>
                </a:cubicBezTo>
                <a:cubicBezTo>
                  <a:pt x="1955814" y="3296939"/>
                  <a:pt x="1966186" y="3286567"/>
                  <a:pt x="1978980" y="3286567"/>
                </a:cubicBezTo>
                <a:close/>
                <a:moveTo>
                  <a:pt x="1801881" y="3286567"/>
                </a:moveTo>
                <a:cubicBezTo>
                  <a:pt x="1814675" y="3286567"/>
                  <a:pt x="1825047" y="3296939"/>
                  <a:pt x="1825047" y="3309733"/>
                </a:cubicBezTo>
                <a:cubicBezTo>
                  <a:pt x="1825047" y="3322527"/>
                  <a:pt x="1814675" y="3332899"/>
                  <a:pt x="1801881" y="3332899"/>
                </a:cubicBezTo>
                <a:cubicBezTo>
                  <a:pt x="1789087" y="3332899"/>
                  <a:pt x="1778715" y="3322527"/>
                  <a:pt x="1778715" y="3309733"/>
                </a:cubicBezTo>
                <a:cubicBezTo>
                  <a:pt x="1778715" y="3296939"/>
                  <a:pt x="1789087" y="3286567"/>
                  <a:pt x="1801881" y="3286567"/>
                </a:cubicBezTo>
                <a:close/>
                <a:moveTo>
                  <a:pt x="1627371" y="3286567"/>
                </a:moveTo>
                <a:cubicBezTo>
                  <a:pt x="1640166" y="3286567"/>
                  <a:pt x="1650538" y="3296939"/>
                  <a:pt x="1650538" y="3309733"/>
                </a:cubicBezTo>
                <a:cubicBezTo>
                  <a:pt x="1650538" y="3322527"/>
                  <a:pt x="1640166" y="3332899"/>
                  <a:pt x="1627371" y="3332899"/>
                </a:cubicBezTo>
                <a:cubicBezTo>
                  <a:pt x="1614575" y="3332899"/>
                  <a:pt x="1604203" y="3322527"/>
                  <a:pt x="1604203" y="3309733"/>
                </a:cubicBezTo>
                <a:cubicBezTo>
                  <a:pt x="1604203" y="3296939"/>
                  <a:pt x="1614575" y="3286567"/>
                  <a:pt x="1627371" y="3286567"/>
                </a:cubicBezTo>
                <a:close/>
                <a:moveTo>
                  <a:pt x="1450277" y="3286567"/>
                </a:moveTo>
                <a:cubicBezTo>
                  <a:pt x="1463071" y="3286567"/>
                  <a:pt x="1473442" y="3296939"/>
                  <a:pt x="1473442" y="3309733"/>
                </a:cubicBezTo>
                <a:cubicBezTo>
                  <a:pt x="1473442" y="3322527"/>
                  <a:pt x="1463071" y="3332899"/>
                  <a:pt x="1450277" y="3332899"/>
                </a:cubicBezTo>
                <a:cubicBezTo>
                  <a:pt x="1437483" y="3332899"/>
                  <a:pt x="1427111" y="3322527"/>
                  <a:pt x="1427111" y="3309733"/>
                </a:cubicBezTo>
                <a:cubicBezTo>
                  <a:pt x="1427111" y="3296939"/>
                  <a:pt x="1437483" y="3286567"/>
                  <a:pt x="1450277" y="3286567"/>
                </a:cubicBezTo>
                <a:close/>
                <a:moveTo>
                  <a:pt x="1273178" y="3286567"/>
                </a:moveTo>
                <a:cubicBezTo>
                  <a:pt x="1285972" y="3286567"/>
                  <a:pt x="1296345" y="3296939"/>
                  <a:pt x="1296345" y="3309733"/>
                </a:cubicBezTo>
                <a:cubicBezTo>
                  <a:pt x="1296345" y="3322527"/>
                  <a:pt x="1285972" y="3332899"/>
                  <a:pt x="1273178" y="3332899"/>
                </a:cubicBezTo>
                <a:cubicBezTo>
                  <a:pt x="1260384" y="3332899"/>
                  <a:pt x="1250012" y="3322527"/>
                  <a:pt x="1250012" y="3309733"/>
                </a:cubicBezTo>
                <a:cubicBezTo>
                  <a:pt x="1250012" y="3296939"/>
                  <a:pt x="1260384" y="3286567"/>
                  <a:pt x="1273178" y="3286567"/>
                </a:cubicBezTo>
                <a:close/>
                <a:moveTo>
                  <a:pt x="1096081" y="3286567"/>
                </a:moveTo>
                <a:cubicBezTo>
                  <a:pt x="1108877" y="3286567"/>
                  <a:pt x="1119247" y="3296939"/>
                  <a:pt x="1119247" y="3309733"/>
                </a:cubicBezTo>
                <a:cubicBezTo>
                  <a:pt x="1119247" y="3322527"/>
                  <a:pt x="1108877" y="3332899"/>
                  <a:pt x="1096081" y="3332899"/>
                </a:cubicBezTo>
                <a:cubicBezTo>
                  <a:pt x="1083286" y="3332899"/>
                  <a:pt x="1072914" y="3322527"/>
                  <a:pt x="1072914" y="3309733"/>
                </a:cubicBezTo>
                <a:cubicBezTo>
                  <a:pt x="1072914" y="3296939"/>
                  <a:pt x="1083286" y="3286567"/>
                  <a:pt x="1096081" y="3286567"/>
                </a:cubicBezTo>
                <a:close/>
                <a:moveTo>
                  <a:pt x="918981" y="3286567"/>
                </a:moveTo>
                <a:cubicBezTo>
                  <a:pt x="931774" y="3286567"/>
                  <a:pt x="942147" y="3296939"/>
                  <a:pt x="942147" y="3309733"/>
                </a:cubicBezTo>
                <a:cubicBezTo>
                  <a:pt x="942147" y="3322527"/>
                  <a:pt x="931774" y="3332899"/>
                  <a:pt x="918981" y="3332899"/>
                </a:cubicBezTo>
                <a:cubicBezTo>
                  <a:pt x="906186" y="3332899"/>
                  <a:pt x="895815" y="3322527"/>
                  <a:pt x="895815" y="3309733"/>
                </a:cubicBezTo>
                <a:cubicBezTo>
                  <a:pt x="895815" y="3296939"/>
                  <a:pt x="906186" y="3286567"/>
                  <a:pt x="918981" y="3286567"/>
                </a:cubicBezTo>
                <a:close/>
                <a:moveTo>
                  <a:pt x="741884" y="3286567"/>
                </a:moveTo>
                <a:cubicBezTo>
                  <a:pt x="754678" y="3286567"/>
                  <a:pt x="765050" y="3296939"/>
                  <a:pt x="765050" y="3309733"/>
                </a:cubicBezTo>
                <a:cubicBezTo>
                  <a:pt x="765050" y="3322527"/>
                  <a:pt x="754678" y="3332899"/>
                  <a:pt x="741884" y="3332899"/>
                </a:cubicBezTo>
                <a:cubicBezTo>
                  <a:pt x="729090" y="3332899"/>
                  <a:pt x="718718" y="3322527"/>
                  <a:pt x="718718" y="3309733"/>
                </a:cubicBezTo>
                <a:cubicBezTo>
                  <a:pt x="718718" y="3296939"/>
                  <a:pt x="729090" y="3286567"/>
                  <a:pt x="741884" y="3286567"/>
                </a:cubicBezTo>
                <a:close/>
                <a:moveTo>
                  <a:pt x="564784" y="3286567"/>
                </a:moveTo>
                <a:cubicBezTo>
                  <a:pt x="577578" y="3286567"/>
                  <a:pt x="587950" y="3296939"/>
                  <a:pt x="587950" y="3309733"/>
                </a:cubicBezTo>
                <a:cubicBezTo>
                  <a:pt x="587950" y="3322527"/>
                  <a:pt x="577578" y="3332899"/>
                  <a:pt x="564784" y="3332899"/>
                </a:cubicBezTo>
                <a:cubicBezTo>
                  <a:pt x="551990" y="3332899"/>
                  <a:pt x="541618" y="3322527"/>
                  <a:pt x="541618" y="3309733"/>
                </a:cubicBezTo>
                <a:cubicBezTo>
                  <a:pt x="541618" y="3296939"/>
                  <a:pt x="551990" y="3286567"/>
                  <a:pt x="564784" y="3286567"/>
                </a:cubicBezTo>
                <a:close/>
                <a:moveTo>
                  <a:pt x="387686" y="3286567"/>
                </a:moveTo>
                <a:cubicBezTo>
                  <a:pt x="400479" y="3286567"/>
                  <a:pt x="410851" y="3296939"/>
                  <a:pt x="410851" y="3309733"/>
                </a:cubicBezTo>
                <a:cubicBezTo>
                  <a:pt x="410851" y="3322527"/>
                  <a:pt x="400479" y="3332899"/>
                  <a:pt x="387686" y="3332899"/>
                </a:cubicBezTo>
                <a:cubicBezTo>
                  <a:pt x="374891" y="3332899"/>
                  <a:pt x="364519" y="3322527"/>
                  <a:pt x="364519" y="3309733"/>
                </a:cubicBezTo>
                <a:cubicBezTo>
                  <a:pt x="364519" y="3296939"/>
                  <a:pt x="374891" y="3286567"/>
                  <a:pt x="387686" y="3286567"/>
                </a:cubicBezTo>
                <a:close/>
                <a:moveTo>
                  <a:pt x="210585" y="3286567"/>
                </a:moveTo>
                <a:cubicBezTo>
                  <a:pt x="223379" y="3286567"/>
                  <a:pt x="233751" y="3296939"/>
                  <a:pt x="233751" y="3309733"/>
                </a:cubicBezTo>
                <a:cubicBezTo>
                  <a:pt x="233751" y="3322527"/>
                  <a:pt x="223379" y="3332899"/>
                  <a:pt x="210585" y="3332899"/>
                </a:cubicBezTo>
                <a:cubicBezTo>
                  <a:pt x="197791" y="3332899"/>
                  <a:pt x="187419" y="3322527"/>
                  <a:pt x="187419" y="3309733"/>
                </a:cubicBezTo>
                <a:cubicBezTo>
                  <a:pt x="187419" y="3296939"/>
                  <a:pt x="197791" y="3286567"/>
                  <a:pt x="210585" y="3286567"/>
                </a:cubicBezTo>
                <a:close/>
                <a:moveTo>
                  <a:pt x="33487" y="3286567"/>
                </a:moveTo>
                <a:cubicBezTo>
                  <a:pt x="46281" y="3286567"/>
                  <a:pt x="56653" y="3296939"/>
                  <a:pt x="56653" y="3309733"/>
                </a:cubicBezTo>
                <a:cubicBezTo>
                  <a:pt x="56653" y="3322527"/>
                  <a:pt x="46281" y="3332899"/>
                  <a:pt x="33487" y="3332899"/>
                </a:cubicBezTo>
                <a:cubicBezTo>
                  <a:pt x="20693" y="3332899"/>
                  <a:pt x="10321" y="3322527"/>
                  <a:pt x="10321" y="3309733"/>
                </a:cubicBezTo>
                <a:cubicBezTo>
                  <a:pt x="10321" y="3296939"/>
                  <a:pt x="20693" y="3286567"/>
                  <a:pt x="33487" y="3286567"/>
                </a:cubicBezTo>
                <a:close/>
                <a:moveTo>
                  <a:pt x="3389573" y="3094558"/>
                </a:moveTo>
                <a:cubicBezTo>
                  <a:pt x="3402367" y="3094558"/>
                  <a:pt x="3412739" y="3104930"/>
                  <a:pt x="3412739" y="3117724"/>
                </a:cubicBezTo>
                <a:cubicBezTo>
                  <a:pt x="3412739" y="3130518"/>
                  <a:pt x="3402367" y="3140890"/>
                  <a:pt x="3389573" y="3140890"/>
                </a:cubicBezTo>
                <a:cubicBezTo>
                  <a:pt x="3376779" y="3140890"/>
                  <a:pt x="3366407" y="3130518"/>
                  <a:pt x="3366407" y="3117724"/>
                </a:cubicBezTo>
                <a:cubicBezTo>
                  <a:pt x="3366407" y="3104930"/>
                  <a:pt x="3376779" y="3094558"/>
                  <a:pt x="3389573" y="3094558"/>
                </a:cubicBezTo>
                <a:close/>
                <a:moveTo>
                  <a:pt x="3212478" y="3094558"/>
                </a:moveTo>
                <a:cubicBezTo>
                  <a:pt x="3225272" y="3094558"/>
                  <a:pt x="3235644" y="3104930"/>
                  <a:pt x="3235644" y="3117724"/>
                </a:cubicBezTo>
                <a:cubicBezTo>
                  <a:pt x="3235644" y="3130518"/>
                  <a:pt x="3225272" y="3140890"/>
                  <a:pt x="3212478" y="3140890"/>
                </a:cubicBezTo>
                <a:cubicBezTo>
                  <a:pt x="3199684" y="3140890"/>
                  <a:pt x="3189312" y="3130518"/>
                  <a:pt x="3189312" y="3117724"/>
                </a:cubicBezTo>
                <a:cubicBezTo>
                  <a:pt x="3189312" y="3104930"/>
                  <a:pt x="3199684" y="3094558"/>
                  <a:pt x="3212478" y="3094558"/>
                </a:cubicBezTo>
                <a:close/>
                <a:moveTo>
                  <a:pt x="3035379" y="3094558"/>
                </a:moveTo>
                <a:cubicBezTo>
                  <a:pt x="3048173" y="3094558"/>
                  <a:pt x="3058545" y="3104930"/>
                  <a:pt x="3058545" y="3117724"/>
                </a:cubicBezTo>
                <a:cubicBezTo>
                  <a:pt x="3058545" y="3130518"/>
                  <a:pt x="3048173" y="3140890"/>
                  <a:pt x="3035379" y="3140890"/>
                </a:cubicBezTo>
                <a:cubicBezTo>
                  <a:pt x="3022585" y="3140890"/>
                  <a:pt x="3012213" y="3130518"/>
                  <a:pt x="3012213" y="3117724"/>
                </a:cubicBezTo>
                <a:cubicBezTo>
                  <a:pt x="3012213" y="3104930"/>
                  <a:pt x="3022585" y="3094558"/>
                  <a:pt x="3035379" y="3094558"/>
                </a:cubicBezTo>
                <a:close/>
                <a:moveTo>
                  <a:pt x="2858280" y="3094558"/>
                </a:moveTo>
                <a:cubicBezTo>
                  <a:pt x="2871074" y="3094558"/>
                  <a:pt x="2881446" y="3104930"/>
                  <a:pt x="2881446" y="3117724"/>
                </a:cubicBezTo>
                <a:cubicBezTo>
                  <a:pt x="2881446" y="3130518"/>
                  <a:pt x="2871074" y="3140890"/>
                  <a:pt x="2858280" y="3140890"/>
                </a:cubicBezTo>
                <a:cubicBezTo>
                  <a:pt x="2845486" y="3140890"/>
                  <a:pt x="2835114" y="3130518"/>
                  <a:pt x="2835114" y="3117724"/>
                </a:cubicBezTo>
                <a:cubicBezTo>
                  <a:pt x="2835114" y="3104930"/>
                  <a:pt x="2845486" y="3094558"/>
                  <a:pt x="2858280" y="3094558"/>
                </a:cubicBezTo>
                <a:close/>
                <a:moveTo>
                  <a:pt x="2681181" y="3094558"/>
                </a:moveTo>
                <a:cubicBezTo>
                  <a:pt x="2693975" y="3094558"/>
                  <a:pt x="2704347" y="3104930"/>
                  <a:pt x="2704347" y="3117724"/>
                </a:cubicBezTo>
                <a:cubicBezTo>
                  <a:pt x="2704347" y="3130518"/>
                  <a:pt x="2693975" y="3140890"/>
                  <a:pt x="2681181" y="3140890"/>
                </a:cubicBezTo>
                <a:cubicBezTo>
                  <a:pt x="2668387" y="3140890"/>
                  <a:pt x="2658015" y="3130518"/>
                  <a:pt x="2658015" y="3117724"/>
                </a:cubicBezTo>
                <a:cubicBezTo>
                  <a:pt x="2658015" y="3104930"/>
                  <a:pt x="2668387" y="3094558"/>
                  <a:pt x="2681181" y="3094558"/>
                </a:cubicBezTo>
                <a:close/>
                <a:moveTo>
                  <a:pt x="2504082" y="3094558"/>
                </a:moveTo>
                <a:cubicBezTo>
                  <a:pt x="2516876" y="3094558"/>
                  <a:pt x="2527248" y="3104930"/>
                  <a:pt x="2527248" y="3117724"/>
                </a:cubicBezTo>
                <a:cubicBezTo>
                  <a:pt x="2527248" y="3130518"/>
                  <a:pt x="2516876" y="3140890"/>
                  <a:pt x="2504082" y="3140890"/>
                </a:cubicBezTo>
                <a:cubicBezTo>
                  <a:pt x="2491288" y="3140890"/>
                  <a:pt x="2480916" y="3130518"/>
                  <a:pt x="2480916" y="3117724"/>
                </a:cubicBezTo>
                <a:cubicBezTo>
                  <a:pt x="2480916" y="3104930"/>
                  <a:pt x="2491288" y="3094558"/>
                  <a:pt x="2504082" y="3094558"/>
                </a:cubicBezTo>
                <a:close/>
                <a:moveTo>
                  <a:pt x="2326983" y="3094558"/>
                </a:moveTo>
                <a:cubicBezTo>
                  <a:pt x="2339777" y="3094558"/>
                  <a:pt x="2350149" y="3104930"/>
                  <a:pt x="2350149" y="3117724"/>
                </a:cubicBezTo>
                <a:cubicBezTo>
                  <a:pt x="2350149" y="3130518"/>
                  <a:pt x="2339777" y="3140890"/>
                  <a:pt x="2326983" y="3140890"/>
                </a:cubicBezTo>
                <a:cubicBezTo>
                  <a:pt x="2314189" y="3140890"/>
                  <a:pt x="2303817" y="3130518"/>
                  <a:pt x="2303817" y="3117724"/>
                </a:cubicBezTo>
                <a:cubicBezTo>
                  <a:pt x="2303817" y="3104930"/>
                  <a:pt x="2314189" y="3094558"/>
                  <a:pt x="2326983" y="3094558"/>
                </a:cubicBezTo>
                <a:close/>
                <a:moveTo>
                  <a:pt x="2149884" y="3094558"/>
                </a:moveTo>
                <a:cubicBezTo>
                  <a:pt x="2162678" y="3094558"/>
                  <a:pt x="2173050" y="3104930"/>
                  <a:pt x="2173050" y="3117724"/>
                </a:cubicBezTo>
                <a:cubicBezTo>
                  <a:pt x="2173050" y="3130518"/>
                  <a:pt x="2162678" y="3140890"/>
                  <a:pt x="2149884" y="3140890"/>
                </a:cubicBezTo>
                <a:cubicBezTo>
                  <a:pt x="2137090" y="3140890"/>
                  <a:pt x="2126718" y="3130518"/>
                  <a:pt x="2126718" y="3117724"/>
                </a:cubicBezTo>
                <a:cubicBezTo>
                  <a:pt x="2126718" y="3104930"/>
                  <a:pt x="2137090" y="3094558"/>
                  <a:pt x="2149884" y="3094558"/>
                </a:cubicBezTo>
                <a:close/>
                <a:moveTo>
                  <a:pt x="1972786" y="3094558"/>
                </a:moveTo>
                <a:cubicBezTo>
                  <a:pt x="1985580" y="3094558"/>
                  <a:pt x="1995952" y="3104930"/>
                  <a:pt x="1995952" y="3117724"/>
                </a:cubicBezTo>
                <a:cubicBezTo>
                  <a:pt x="1995952" y="3130518"/>
                  <a:pt x="1985580" y="3140890"/>
                  <a:pt x="1972786" y="3140890"/>
                </a:cubicBezTo>
                <a:cubicBezTo>
                  <a:pt x="1959992" y="3140890"/>
                  <a:pt x="1949620" y="3130518"/>
                  <a:pt x="1949620" y="3117724"/>
                </a:cubicBezTo>
                <a:cubicBezTo>
                  <a:pt x="1949620" y="3104930"/>
                  <a:pt x="1959992" y="3094558"/>
                  <a:pt x="1972786" y="3094558"/>
                </a:cubicBezTo>
                <a:close/>
                <a:moveTo>
                  <a:pt x="1795687" y="3094558"/>
                </a:moveTo>
                <a:cubicBezTo>
                  <a:pt x="1808481" y="3094558"/>
                  <a:pt x="1818853" y="3104930"/>
                  <a:pt x="1818853" y="3117724"/>
                </a:cubicBezTo>
                <a:cubicBezTo>
                  <a:pt x="1818853" y="3130518"/>
                  <a:pt x="1808481" y="3140890"/>
                  <a:pt x="1795687" y="3140890"/>
                </a:cubicBezTo>
                <a:cubicBezTo>
                  <a:pt x="1782893" y="3140890"/>
                  <a:pt x="1772521" y="3130518"/>
                  <a:pt x="1772521" y="3117724"/>
                </a:cubicBezTo>
                <a:cubicBezTo>
                  <a:pt x="1772521" y="3104930"/>
                  <a:pt x="1782893" y="3094558"/>
                  <a:pt x="1795687" y="3094558"/>
                </a:cubicBezTo>
                <a:close/>
                <a:moveTo>
                  <a:pt x="1621175" y="3094558"/>
                </a:moveTo>
                <a:cubicBezTo>
                  <a:pt x="1633971" y="3094558"/>
                  <a:pt x="1644344" y="3104930"/>
                  <a:pt x="1644344" y="3117724"/>
                </a:cubicBezTo>
                <a:cubicBezTo>
                  <a:pt x="1644344" y="3130518"/>
                  <a:pt x="1633971" y="3140890"/>
                  <a:pt x="1621175" y="3140890"/>
                </a:cubicBezTo>
                <a:cubicBezTo>
                  <a:pt x="1608381" y="3140890"/>
                  <a:pt x="1598008" y="3130518"/>
                  <a:pt x="1598008" y="3117724"/>
                </a:cubicBezTo>
                <a:cubicBezTo>
                  <a:pt x="1598008" y="3104930"/>
                  <a:pt x="1608381" y="3094558"/>
                  <a:pt x="1621175" y="3094558"/>
                </a:cubicBezTo>
                <a:close/>
                <a:moveTo>
                  <a:pt x="1444083" y="3094558"/>
                </a:moveTo>
                <a:cubicBezTo>
                  <a:pt x="1456878" y="3094558"/>
                  <a:pt x="1467248" y="3104930"/>
                  <a:pt x="1467248" y="3117724"/>
                </a:cubicBezTo>
                <a:cubicBezTo>
                  <a:pt x="1467248" y="3130518"/>
                  <a:pt x="1456878" y="3140890"/>
                  <a:pt x="1444083" y="3140890"/>
                </a:cubicBezTo>
                <a:cubicBezTo>
                  <a:pt x="1431289" y="3140890"/>
                  <a:pt x="1420918" y="3130518"/>
                  <a:pt x="1420918" y="3117724"/>
                </a:cubicBezTo>
                <a:cubicBezTo>
                  <a:pt x="1420918" y="3104930"/>
                  <a:pt x="1431289" y="3094558"/>
                  <a:pt x="1444083" y="3094558"/>
                </a:cubicBezTo>
                <a:close/>
                <a:moveTo>
                  <a:pt x="1266985" y="3094558"/>
                </a:moveTo>
                <a:cubicBezTo>
                  <a:pt x="1279778" y="3094558"/>
                  <a:pt x="1290151" y="3104930"/>
                  <a:pt x="1290151" y="3117724"/>
                </a:cubicBezTo>
                <a:cubicBezTo>
                  <a:pt x="1290151" y="3130518"/>
                  <a:pt x="1279778" y="3140890"/>
                  <a:pt x="1266985" y="3140890"/>
                </a:cubicBezTo>
                <a:cubicBezTo>
                  <a:pt x="1254190" y="3140890"/>
                  <a:pt x="1243819" y="3130518"/>
                  <a:pt x="1243819" y="3117724"/>
                </a:cubicBezTo>
                <a:cubicBezTo>
                  <a:pt x="1243819" y="3104930"/>
                  <a:pt x="1254190" y="3094558"/>
                  <a:pt x="1266985" y="3094558"/>
                </a:cubicBezTo>
                <a:close/>
                <a:moveTo>
                  <a:pt x="1089888" y="3094558"/>
                </a:moveTo>
                <a:cubicBezTo>
                  <a:pt x="1102682" y="3094558"/>
                  <a:pt x="1113055" y="3104930"/>
                  <a:pt x="1113055" y="3117724"/>
                </a:cubicBezTo>
                <a:cubicBezTo>
                  <a:pt x="1113055" y="3130518"/>
                  <a:pt x="1102682" y="3140890"/>
                  <a:pt x="1089888" y="3140890"/>
                </a:cubicBezTo>
                <a:cubicBezTo>
                  <a:pt x="1077093" y="3140890"/>
                  <a:pt x="1066720" y="3130518"/>
                  <a:pt x="1066720" y="3117724"/>
                </a:cubicBezTo>
                <a:cubicBezTo>
                  <a:pt x="1066720" y="3104930"/>
                  <a:pt x="1077093" y="3094558"/>
                  <a:pt x="1089888" y="3094558"/>
                </a:cubicBezTo>
                <a:close/>
                <a:moveTo>
                  <a:pt x="912787" y="3094558"/>
                </a:moveTo>
                <a:cubicBezTo>
                  <a:pt x="925582" y="3094558"/>
                  <a:pt x="935953" y="3104930"/>
                  <a:pt x="935953" y="3117724"/>
                </a:cubicBezTo>
                <a:cubicBezTo>
                  <a:pt x="935953" y="3130518"/>
                  <a:pt x="925582" y="3140890"/>
                  <a:pt x="912787" y="3140890"/>
                </a:cubicBezTo>
                <a:cubicBezTo>
                  <a:pt x="899993" y="3140890"/>
                  <a:pt x="889622" y="3130518"/>
                  <a:pt x="889622" y="3117724"/>
                </a:cubicBezTo>
                <a:cubicBezTo>
                  <a:pt x="889622" y="3104930"/>
                  <a:pt x="899993" y="3094558"/>
                  <a:pt x="912787" y="3094558"/>
                </a:cubicBezTo>
                <a:close/>
                <a:moveTo>
                  <a:pt x="735690" y="3094558"/>
                </a:moveTo>
                <a:cubicBezTo>
                  <a:pt x="748484" y="3094558"/>
                  <a:pt x="758856" y="3104930"/>
                  <a:pt x="758856" y="3117724"/>
                </a:cubicBezTo>
                <a:cubicBezTo>
                  <a:pt x="758856" y="3130518"/>
                  <a:pt x="748484" y="3140890"/>
                  <a:pt x="735690" y="3140890"/>
                </a:cubicBezTo>
                <a:cubicBezTo>
                  <a:pt x="722896" y="3140890"/>
                  <a:pt x="712523" y="3130518"/>
                  <a:pt x="712523" y="3117724"/>
                </a:cubicBezTo>
                <a:cubicBezTo>
                  <a:pt x="712523" y="3104930"/>
                  <a:pt x="722896" y="3094558"/>
                  <a:pt x="735690" y="3094558"/>
                </a:cubicBezTo>
                <a:close/>
                <a:moveTo>
                  <a:pt x="558589" y="3094558"/>
                </a:moveTo>
                <a:cubicBezTo>
                  <a:pt x="571383" y="3094558"/>
                  <a:pt x="581755" y="3104930"/>
                  <a:pt x="581755" y="3117724"/>
                </a:cubicBezTo>
                <a:cubicBezTo>
                  <a:pt x="581755" y="3130518"/>
                  <a:pt x="571383" y="3140890"/>
                  <a:pt x="558589" y="3140890"/>
                </a:cubicBezTo>
                <a:cubicBezTo>
                  <a:pt x="545795" y="3140890"/>
                  <a:pt x="535424" y="3130518"/>
                  <a:pt x="535424" y="3117724"/>
                </a:cubicBezTo>
                <a:cubicBezTo>
                  <a:pt x="535424" y="3104930"/>
                  <a:pt x="545795" y="3094558"/>
                  <a:pt x="558589" y="3094558"/>
                </a:cubicBezTo>
                <a:close/>
                <a:moveTo>
                  <a:pt x="381491" y="3094558"/>
                </a:moveTo>
                <a:cubicBezTo>
                  <a:pt x="394286" y="3094558"/>
                  <a:pt x="404657" y="3104930"/>
                  <a:pt x="404657" y="3117724"/>
                </a:cubicBezTo>
                <a:cubicBezTo>
                  <a:pt x="404657" y="3130518"/>
                  <a:pt x="394286" y="3140890"/>
                  <a:pt x="381491" y="3140890"/>
                </a:cubicBezTo>
                <a:cubicBezTo>
                  <a:pt x="368697" y="3140890"/>
                  <a:pt x="358325" y="3130518"/>
                  <a:pt x="358325" y="3117724"/>
                </a:cubicBezTo>
                <a:cubicBezTo>
                  <a:pt x="358325" y="3104930"/>
                  <a:pt x="368697" y="3094558"/>
                  <a:pt x="381491" y="3094558"/>
                </a:cubicBezTo>
                <a:close/>
                <a:moveTo>
                  <a:pt x="204392" y="3094558"/>
                </a:moveTo>
                <a:cubicBezTo>
                  <a:pt x="217186" y="3094558"/>
                  <a:pt x="227558" y="3104930"/>
                  <a:pt x="227558" y="3117724"/>
                </a:cubicBezTo>
                <a:cubicBezTo>
                  <a:pt x="227558" y="3130518"/>
                  <a:pt x="217186" y="3140890"/>
                  <a:pt x="204392" y="3140890"/>
                </a:cubicBezTo>
                <a:cubicBezTo>
                  <a:pt x="191598" y="3140890"/>
                  <a:pt x="181226" y="3130518"/>
                  <a:pt x="181226" y="3117724"/>
                </a:cubicBezTo>
                <a:cubicBezTo>
                  <a:pt x="181226" y="3104930"/>
                  <a:pt x="191598" y="3094558"/>
                  <a:pt x="204392" y="3094558"/>
                </a:cubicBezTo>
                <a:close/>
                <a:moveTo>
                  <a:pt x="27293" y="3094558"/>
                </a:moveTo>
                <a:cubicBezTo>
                  <a:pt x="40087" y="3094558"/>
                  <a:pt x="50459" y="3104930"/>
                  <a:pt x="50459" y="3117724"/>
                </a:cubicBezTo>
                <a:cubicBezTo>
                  <a:pt x="50459" y="3130518"/>
                  <a:pt x="40087" y="3140890"/>
                  <a:pt x="27293" y="3140890"/>
                </a:cubicBezTo>
                <a:cubicBezTo>
                  <a:pt x="14499" y="3140890"/>
                  <a:pt x="4127" y="3130518"/>
                  <a:pt x="4127" y="3117724"/>
                </a:cubicBezTo>
                <a:cubicBezTo>
                  <a:pt x="4127" y="3104930"/>
                  <a:pt x="14499" y="3094558"/>
                  <a:pt x="27293" y="3094558"/>
                </a:cubicBezTo>
                <a:close/>
                <a:moveTo>
                  <a:pt x="3391637" y="2923194"/>
                </a:moveTo>
                <a:cubicBezTo>
                  <a:pt x="3404431" y="2923194"/>
                  <a:pt x="3414803" y="2933566"/>
                  <a:pt x="3414803" y="2946360"/>
                </a:cubicBezTo>
                <a:cubicBezTo>
                  <a:pt x="3414803" y="2959154"/>
                  <a:pt x="3404431" y="2969526"/>
                  <a:pt x="3391637" y="2969526"/>
                </a:cubicBezTo>
                <a:cubicBezTo>
                  <a:pt x="3378843" y="2969526"/>
                  <a:pt x="3368471" y="2959154"/>
                  <a:pt x="3368471" y="2946360"/>
                </a:cubicBezTo>
                <a:cubicBezTo>
                  <a:pt x="3368471" y="2933566"/>
                  <a:pt x="3378843" y="2923194"/>
                  <a:pt x="3391637" y="2923194"/>
                </a:cubicBezTo>
                <a:close/>
                <a:moveTo>
                  <a:pt x="3214542" y="2923194"/>
                </a:moveTo>
                <a:cubicBezTo>
                  <a:pt x="3227336" y="2923194"/>
                  <a:pt x="3237708" y="2933566"/>
                  <a:pt x="3237708" y="2946360"/>
                </a:cubicBezTo>
                <a:cubicBezTo>
                  <a:pt x="3237708" y="2959154"/>
                  <a:pt x="3227336" y="2969526"/>
                  <a:pt x="3214542" y="2969526"/>
                </a:cubicBezTo>
                <a:cubicBezTo>
                  <a:pt x="3201748" y="2969526"/>
                  <a:pt x="3191376" y="2959154"/>
                  <a:pt x="3191376" y="2946360"/>
                </a:cubicBezTo>
                <a:cubicBezTo>
                  <a:pt x="3191376" y="2933566"/>
                  <a:pt x="3201748" y="2923194"/>
                  <a:pt x="3214542" y="2923194"/>
                </a:cubicBezTo>
                <a:close/>
                <a:moveTo>
                  <a:pt x="3037443" y="2923194"/>
                </a:moveTo>
                <a:cubicBezTo>
                  <a:pt x="3050237" y="2923194"/>
                  <a:pt x="3060609" y="2933566"/>
                  <a:pt x="3060609" y="2946360"/>
                </a:cubicBezTo>
                <a:cubicBezTo>
                  <a:pt x="3060609" y="2959154"/>
                  <a:pt x="3050237" y="2969526"/>
                  <a:pt x="3037443" y="2969526"/>
                </a:cubicBezTo>
                <a:cubicBezTo>
                  <a:pt x="3024649" y="2969526"/>
                  <a:pt x="3014277" y="2959154"/>
                  <a:pt x="3014277" y="2946360"/>
                </a:cubicBezTo>
                <a:cubicBezTo>
                  <a:pt x="3014277" y="2933566"/>
                  <a:pt x="3024649" y="2923194"/>
                  <a:pt x="3037443" y="2923194"/>
                </a:cubicBezTo>
                <a:close/>
                <a:moveTo>
                  <a:pt x="2860344" y="2923194"/>
                </a:moveTo>
                <a:cubicBezTo>
                  <a:pt x="2873138" y="2923194"/>
                  <a:pt x="2883510" y="2933566"/>
                  <a:pt x="2883510" y="2946360"/>
                </a:cubicBezTo>
                <a:cubicBezTo>
                  <a:pt x="2883510" y="2959154"/>
                  <a:pt x="2873138" y="2969526"/>
                  <a:pt x="2860344" y="2969526"/>
                </a:cubicBezTo>
                <a:cubicBezTo>
                  <a:pt x="2847550" y="2969526"/>
                  <a:pt x="2837178" y="2959154"/>
                  <a:pt x="2837178" y="2946360"/>
                </a:cubicBezTo>
                <a:cubicBezTo>
                  <a:pt x="2837178" y="2933566"/>
                  <a:pt x="2847550" y="2923194"/>
                  <a:pt x="2860344" y="2923194"/>
                </a:cubicBezTo>
                <a:close/>
                <a:moveTo>
                  <a:pt x="2683245" y="2923194"/>
                </a:moveTo>
                <a:cubicBezTo>
                  <a:pt x="2696039" y="2923194"/>
                  <a:pt x="2706411" y="2933566"/>
                  <a:pt x="2706411" y="2946360"/>
                </a:cubicBezTo>
                <a:cubicBezTo>
                  <a:pt x="2706411" y="2959154"/>
                  <a:pt x="2696039" y="2969526"/>
                  <a:pt x="2683245" y="2969526"/>
                </a:cubicBezTo>
                <a:cubicBezTo>
                  <a:pt x="2670451" y="2969526"/>
                  <a:pt x="2660079" y="2959154"/>
                  <a:pt x="2660079" y="2946360"/>
                </a:cubicBezTo>
                <a:cubicBezTo>
                  <a:pt x="2660079" y="2933566"/>
                  <a:pt x="2670451" y="2923194"/>
                  <a:pt x="2683245" y="2923194"/>
                </a:cubicBezTo>
                <a:close/>
                <a:moveTo>
                  <a:pt x="2506147" y="2923194"/>
                </a:moveTo>
                <a:cubicBezTo>
                  <a:pt x="2518941" y="2923194"/>
                  <a:pt x="2529313" y="2933566"/>
                  <a:pt x="2529313" y="2946360"/>
                </a:cubicBezTo>
                <a:cubicBezTo>
                  <a:pt x="2529313" y="2959154"/>
                  <a:pt x="2518941" y="2969526"/>
                  <a:pt x="2506147" y="2969526"/>
                </a:cubicBezTo>
                <a:cubicBezTo>
                  <a:pt x="2493353" y="2969526"/>
                  <a:pt x="2482981" y="2959154"/>
                  <a:pt x="2482981" y="2946360"/>
                </a:cubicBezTo>
                <a:cubicBezTo>
                  <a:pt x="2482981" y="2933566"/>
                  <a:pt x="2493353" y="2923194"/>
                  <a:pt x="2506147" y="2923194"/>
                </a:cubicBezTo>
                <a:close/>
                <a:moveTo>
                  <a:pt x="2329048" y="2923194"/>
                </a:moveTo>
                <a:cubicBezTo>
                  <a:pt x="2341842" y="2923194"/>
                  <a:pt x="2352214" y="2933566"/>
                  <a:pt x="2352214" y="2946360"/>
                </a:cubicBezTo>
                <a:cubicBezTo>
                  <a:pt x="2352214" y="2959154"/>
                  <a:pt x="2341842" y="2969526"/>
                  <a:pt x="2329048" y="2969526"/>
                </a:cubicBezTo>
                <a:cubicBezTo>
                  <a:pt x="2316254" y="2969526"/>
                  <a:pt x="2305882" y="2959154"/>
                  <a:pt x="2305882" y="2946360"/>
                </a:cubicBezTo>
                <a:cubicBezTo>
                  <a:pt x="2305882" y="2933566"/>
                  <a:pt x="2316254" y="2923194"/>
                  <a:pt x="2329048" y="2923194"/>
                </a:cubicBezTo>
                <a:close/>
                <a:moveTo>
                  <a:pt x="2151949" y="2923194"/>
                </a:moveTo>
                <a:cubicBezTo>
                  <a:pt x="2164743" y="2923194"/>
                  <a:pt x="2175115" y="2933566"/>
                  <a:pt x="2175115" y="2946360"/>
                </a:cubicBezTo>
                <a:cubicBezTo>
                  <a:pt x="2175115" y="2959154"/>
                  <a:pt x="2164743" y="2969526"/>
                  <a:pt x="2151949" y="2969526"/>
                </a:cubicBezTo>
                <a:cubicBezTo>
                  <a:pt x="2139155" y="2969526"/>
                  <a:pt x="2128783" y="2959154"/>
                  <a:pt x="2128783" y="2946360"/>
                </a:cubicBezTo>
                <a:cubicBezTo>
                  <a:pt x="2128783" y="2933566"/>
                  <a:pt x="2139155" y="2923194"/>
                  <a:pt x="2151949" y="2923194"/>
                </a:cubicBezTo>
                <a:close/>
                <a:moveTo>
                  <a:pt x="1974850" y="2923194"/>
                </a:moveTo>
                <a:cubicBezTo>
                  <a:pt x="1987644" y="2923194"/>
                  <a:pt x="1998016" y="2933566"/>
                  <a:pt x="1998016" y="2946360"/>
                </a:cubicBezTo>
                <a:cubicBezTo>
                  <a:pt x="1998016" y="2959154"/>
                  <a:pt x="1987644" y="2969526"/>
                  <a:pt x="1974850" y="2969526"/>
                </a:cubicBezTo>
                <a:cubicBezTo>
                  <a:pt x="1962056" y="2969526"/>
                  <a:pt x="1951684" y="2959154"/>
                  <a:pt x="1951684" y="2946360"/>
                </a:cubicBezTo>
                <a:cubicBezTo>
                  <a:pt x="1951684" y="2933566"/>
                  <a:pt x="1962056" y="2923194"/>
                  <a:pt x="1974850" y="2923194"/>
                </a:cubicBezTo>
                <a:close/>
                <a:moveTo>
                  <a:pt x="1797751" y="2923194"/>
                </a:moveTo>
                <a:cubicBezTo>
                  <a:pt x="1810545" y="2923194"/>
                  <a:pt x="1820917" y="2933566"/>
                  <a:pt x="1820917" y="2946360"/>
                </a:cubicBezTo>
                <a:cubicBezTo>
                  <a:pt x="1820917" y="2959154"/>
                  <a:pt x="1810545" y="2969526"/>
                  <a:pt x="1797751" y="2969526"/>
                </a:cubicBezTo>
                <a:cubicBezTo>
                  <a:pt x="1784957" y="2969526"/>
                  <a:pt x="1774585" y="2959154"/>
                  <a:pt x="1774585" y="2946360"/>
                </a:cubicBezTo>
                <a:cubicBezTo>
                  <a:pt x="1774585" y="2933566"/>
                  <a:pt x="1784957" y="2923194"/>
                  <a:pt x="1797751" y="2923194"/>
                </a:cubicBezTo>
                <a:close/>
                <a:moveTo>
                  <a:pt x="1623240" y="2923194"/>
                </a:moveTo>
                <a:cubicBezTo>
                  <a:pt x="1636035" y="2923194"/>
                  <a:pt x="1646408" y="2933566"/>
                  <a:pt x="1646408" y="2946360"/>
                </a:cubicBezTo>
                <a:cubicBezTo>
                  <a:pt x="1646408" y="2959154"/>
                  <a:pt x="1636035" y="2969526"/>
                  <a:pt x="1623240" y="2969526"/>
                </a:cubicBezTo>
                <a:cubicBezTo>
                  <a:pt x="1610446" y="2969526"/>
                  <a:pt x="1600073" y="2959154"/>
                  <a:pt x="1600073" y="2946360"/>
                </a:cubicBezTo>
                <a:cubicBezTo>
                  <a:pt x="1600073" y="2933566"/>
                  <a:pt x="1610446" y="2923194"/>
                  <a:pt x="1623240" y="2923194"/>
                </a:cubicBezTo>
                <a:close/>
                <a:moveTo>
                  <a:pt x="1446148" y="2923194"/>
                </a:moveTo>
                <a:cubicBezTo>
                  <a:pt x="1458942" y="2923194"/>
                  <a:pt x="1469313" y="2933566"/>
                  <a:pt x="1469313" y="2946360"/>
                </a:cubicBezTo>
                <a:cubicBezTo>
                  <a:pt x="1469313" y="2959154"/>
                  <a:pt x="1458942" y="2969526"/>
                  <a:pt x="1446148" y="2969526"/>
                </a:cubicBezTo>
                <a:cubicBezTo>
                  <a:pt x="1433354" y="2969526"/>
                  <a:pt x="1422982" y="2959154"/>
                  <a:pt x="1422982" y="2946360"/>
                </a:cubicBezTo>
                <a:cubicBezTo>
                  <a:pt x="1422982" y="2933566"/>
                  <a:pt x="1433354" y="2923194"/>
                  <a:pt x="1446148" y="2923194"/>
                </a:cubicBezTo>
                <a:close/>
                <a:moveTo>
                  <a:pt x="1269049" y="2923194"/>
                </a:moveTo>
                <a:cubicBezTo>
                  <a:pt x="1281842" y="2923194"/>
                  <a:pt x="1292215" y="2933566"/>
                  <a:pt x="1292215" y="2946360"/>
                </a:cubicBezTo>
                <a:cubicBezTo>
                  <a:pt x="1292215" y="2959154"/>
                  <a:pt x="1281842" y="2969526"/>
                  <a:pt x="1269049" y="2969526"/>
                </a:cubicBezTo>
                <a:cubicBezTo>
                  <a:pt x="1256255" y="2969526"/>
                  <a:pt x="1245883" y="2959154"/>
                  <a:pt x="1245883" y="2946360"/>
                </a:cubicBezTo>
                <a:cubicBezTo>
                  <a:pt x="1245883" y="2933566"/>
                  <a:pt x="1256255" y="2923194"/>
                  <a:pt x="1269049" y="2923194"/>
                </a:cubicBezTo>
                <a:close/>
                <a:moveTo>
                  <a:pt x="1091953" y="2923194"/>
                </a:moveTo>
                <a:cubicBezTo>
                  <a:pt x="1104748" y="2923194"/>
                  <a:pt x="1115119" y="2933566"/>
                  <a:pt x="1115119" y="2946360"/>
                </a:cubicBezTo>
                <a:cubicBezTo>
                  <a:pt x="1115119" y="2959154"/>
                  <a:pt x="1104748" y="2969526"/>
                  <a:pt x="1091953" y="2969526"/>
                </a:cubicBezTo>
                <a:cubicBezTo>
                  <a:pt x="1079157" y="2969526"/>
                  <a:pt x="1068784" y="2959154"/>
                  <a:pt x="1068784" y="2946360"/>
                </a:cubicBezTo>
                <a:cubicBezTo>
                  <a:pt x="1068784" y="2933566"/>
                  <a:pt x="1079157" y="2923194"/>
                  <a:pt x="1091953" y="2923194"/>
                </a:cubicBezTo>
                <a:close/>
                <a:moveTo>
                  <a:pt x="914853" y="2923194"/>
                </a:moveTo>
                <a:cubicBezTo>
                  <a:pt x="927646" y="2923194"/>
                  <a:pt x="938018" y="2933566"/>
                  <a:pt x="938018" y="2946360"/>
                </a:cubicBezTo>
                <a:cubicBezTo>
                  <a:pt x="938018" y="2959154"/>
                  <a:pt x="927646" y="2969526"/>
                  <a:pt x="914853" y="2969526"/>
                </a:cubicBezTo>
                <a:cubicBezTo>
                  <a:pt x="902055" y="2969526"/>
                  <a:pt x="891685" y="2959154"/>
                  <a:pt x="891685" y="2946360"/>
                </a:cubicBezTo>
                <a:cubicBezTo>
                  <a:pt x="891685" y="2933566"/>
                  <a:pt x="902055" y="2923194"/>
                  <a:pt x="914853" y="2923194"/>
                </a:cubicBezTo>
                <a:close/>
                <a:moveTo>
                  <a:pt x="737755" y="2923194"/>
                </a:moveTo>
                <a:cubicBezTo>
                  <a:pt x="750549" y="2923194"/>
                  <a:pt x="760921" y="2933566"/>
                  <a:pt x="760921" y="2946360"/>
                </a:cubicBezTo>
                <a:cubicBezTo>
                  <a:pt x="760921" y="2959154"/>
                  <a:pt x="750549" y="2969526"/>
                  <a:pt x="737755" y="2969526"/>
                </a:cubicBezTo>
                <a:cubicBezTo>
                  <a:pt x="724961" y="2969526"/>
                  <a:pt x="714589" y="2959154"/>
                  <a:pt x="714589" y="2946360"/>
                </a:cubicBezTo>
                <a:cubicBezTo>
                  <a:pt x="714589" y="2933566"/>
                  <a:pt x="724961" y="2923194"/>
                  <a:pt x="737755" y="2923194"/>
                </a:cubicBezTo>
                <a:close/>
                <a:moveTo>
                  <a:pt x="560655" y="2923194"/>
                </a:moveTo>
                <a:cubicBezTo>
                  <a:pt x="573449" y="2923194"/>
                  <a:pt x="583821" y="2933566"/>
                  <a:pt x="583821" y="2946360"/>
                </a:cubicBezTo>
                <a:cubicBezTo>
                  <a:pt x="583821" y="2959154"/>
                  <a:pt x="573449" y="2969526"/>
                  <a:pt x="560655" y="2969526"/>
                </a:cubicBezTo>
                <a:cubicBezTo>
                  <a:pt x="547861" y="2969526"/>
                  <a:pt x="537489" y="2959154"/>
                  <a:pt x="537489" y="2946360"/>
                </a:cubicBezTo>
                <a:cubicBezTo>
                  <a:pt x="537489" y="2933566"/>
                  <a:pt x="547861" y="2923194"/>
                  <a:pt x="560655" y="2923194"/>
                </a:cubicBezTo>
                <a:close/>
                <a:moveTo>
                  <a:pt x="383557" y="2923194"/>
                </a:moveTo>
                <a:cubicBezTo>
                  <a:pt x="396351" y="2923194"/>
                  <a:pt x="406722" y="2933566"/>
                  <a:pt x="406722" y="2946360"/>
                </a:cubicBezTo>
                <a:cubicBezTo>
                  <a:pt x="406722" y="2959154"/>
                  <a:pt x="396351" y="2969526"/>
                  <a:pt x="383557" y="2969526"/>
                </a:cubicBezTo>
                <a:cubicBezTo>
                  <a:pt x="370762" y="2969526"/>
                  <a:pt x="360390" y="2959154"/>
                  <a:pt x="360390" y="2946360"/>
                </a:cubicBezTo>
                <a:cubicBezTo>
                  <a:pt x="360390" y="2933566"/>
                  <a:pt x="370762" y="2923194"/>
                  <a:pt x="383557" y="2923194"/>
                </a:cubicBezTo>
                <a:close/>
                <a:moveTo>
                  <a:pt x="206456" y="2923194"/>
                </a:moveTo>
                <a:cubicBezTo>
                  <a:pt x="219250" y="2923194"/>
                  <a:pt x="229622" y="2933566"/>
                  <a:pt x="229622" y="2946360"/>
                </a:cubicBezTo>
                <a:cubicBezTo>
                  <a:pt x="229622" y="2959154"/>
                  <a:pt x="219250" y="2969526"/>
                  <a:pt x="206456" y="2969526"/>
                </a:cubicBezTo>
                <a:cubicBezTo>
                  <a:pt x="193662" y="2969526"/>
                  <a:pt x="183290" y="2959154"/>
                  <a:pt x="183290" y="2946360"/>
                </a:cubicBezTo>
                <a:cubicBezTo>
                  <a:pt x="183290" y="2933566"/>
                  <a:pt x="193662" y="2923194"/>
                  <a:pt x="206456" y="2923194"/>
                </a:cubicBezTo>
                <a:close/>
                <a:moveTo>
                  <a:pt x="29358" y="2923194"/>
                </a:moveTo>
                <a:cubicBezTo>
                  <a:pt x="42152" y="2923194"/>
                  <a:pt x="52523" y="2933566"/>
                  <a:pt x="52523" y="2946360"/>
                </a:cubicBezTo>
                <a:cubicBezTo>
                  <a:pt x="52523" y="2959154"/>
                  <a:pt x="42152" y="2969526"/>
                  <a:pt x="29358" y="2969526"/>
                </a:cubicBezTo>
                <a:cubicBezTo>
                  <a:pt x="16564" y="2969526"/>
                  <a:pt x="6192" y="2959154"/>
                  <a:pt x="6192" y="2946360"/>
                </a:cubicBezTo>
                <a:cubicBezTo>
                  <a:pt x="6192" y="2933566"/>
                  <a:pt x="16564" y="2923194"/>
                  <a:pt x="29358" y="2923194"/>
                </a:cubicBezTo>
                <a:close/>
                <a:moveTo>
                  <a:pt x="3391637" y="2731185"/>
                </a:moveTo>
                <a:cubicBezTo>
                  <a:pt x="3404431" y="2731185"/>
                  <a:pt x="3414803" y="2741557"/>
                  <a:pt x="3414803" y="2754351"/>
                </a:cubicBezTo>
                <a:cubicBezTo>
                  <a:pt x="3414803" y="2767145"/>
                  <a:pt x="3404431" y="2777517"/>
                  <a:pt x="3391637" y="2777517"/>
                </a:cubicBezTo>
                <a:cubicBezTo>
                  <a:pt x="3378843" y="2777517"/>
                  <a:pt x="3368471" y="2767145"/>
                  <a:pt x="3368471" y="2754351"/>
                </a:cubicBezTo>
                <a:cubicBezTo>
                  <a:pt x="3368471" y="2741557"/>
                  <a:pt x="3378843" y="2731185"/>
                  <a:pt x="3391637" y="2731185"/>
                </a:cubicBezTo>
                <a:close/>
                <a:moveTo>
                  <a:pt x="3214542" y="2731185"/>
                </a:moveTo>
                <a:cubicBezTo>
                  <a:pt x="3227336" y="2731185"/>
                  <a:pt x="3237708" y="2741557"/>
                  <a:pt x="3237708" y="2754351"/>
                </a:cubicBezTo>
                <a:cubicBezTo>
                  <a:pt x="3237708" y="2767145"/>
                  <a:pt x="3227336" y="2777517"/>
                  <a:pt x="3214542" y="2777517"/>
                </a:cubicBezTo>
                <a:cubicBezTo>
                  <a:pt x="3201748" y="2777517"/>
                  <a:pt x="3191376" y="2767145"/>
                  <a:pt x="3191376" y="2754351"/>
                </a:cubicBezTo>
                <a:cubicBezTo>
                  <a:pt x="3191376" y="2741557"/>
                  <a:pt x="3201748" y="2731185"/>
                  <a:pt x="3214542" y="2731185"/>
                </a:cubicBezTo>
                <a:close/>
                <a:moveTo>
                  <a:pt x="3037443" y="2731185"/>
                </a:moveTo>
                <a:cubicBezTo>
                  <a:pt x="3050237" y="2731185"/>
                  <a:pt x="3060609" y="2741557"/>
                  <a:pt x="3060609" y="2754351"/>
                </a:cubicBezTo>
                <a:cubicBezTo>
                  <a:pt x="3060609" y="2767145"/>
                  <a:pt x="3050237" y="2777517"/>
                  <a:pt x="3037443" y="2777517"/>
                </a:cubicBezTo>
                <a:cubicBezTo>
                  <a:pt x="3024649" y="2777517"/>
                  <a:pt x="3014277" y="2767145"/>
                  <a:pt x="3014277" y="2754351"/>
                </a:cubicBezTo>
                <a:cubicBezTo>
                  <a:pt x="3014277" y="2741557"/>
                  <a:pt x="3024649" y="2731185"/>
                  <a:pt x="3037443" y="2731185"/>
                </a:cubicBezTo>
                <a:close/>
                <a:moveTo>
                  <a:pt x="2860344" y="2731185"/>
                </a:moveTo>
                <a:cubicBezTo>
                  <a:pt x="2873138" y="2731185"/>
                  <a:pt x="2883510" y="2741557"/>
                  <a:pt x="2883510" y="2754351"/>
                </a:cubicBezTo>
                <a:cubicBezTo>
                  <a:pt x="2883510" y="2767145"/>
                  <a:pt x="2873138" y="2777517"/>
                  <a:pt x="2860344" y="2777517"/>
                </a:cubicBezTo>
                <a:cubicBezTo>
                  <a:pt x="2847550" y="2777517"/>
                  <a:pt x="2837178" y="2767145"/>
                  <a:pt x="2837178" y="2754351"/>
                </a:cubicBezTo>
                <a:cubicBezTo>
                  <a:pt x="2837178" y="2741557"/>
                  <a:pt x="2847550" y="2731185"/>
                  <a:pt x="2860344" y="2731185"/>
                </a:cubicBezTo>
                <a:close/>
                <a:moveTo>
                  <a:pt x="2683245" y="2731185"/>
                </a:moveTo>
                <a:cubicBezTo>
                  <a:pt x="2696039" y="2731185"/>
                  <a:pt x="2706411" y="2741557"/>
                  <a:pt x="2706411" y="2754351"/>
                </a:cubicBezTo>
                <a:cubicBezTo>
                  <a:pt x="2706411" y="2767145"/>
                  <a:pt x="2696039" y="2777517"/>
                  <a:pt x="2683245" y="2777517"/>
                </a:cubicBezTo>
                <a:cubicBezTo>
                  <a:pt x="2670451" y="2777517"/>
                  <a:pt x="2660079" y="2767145"/>
                  <a:pt x="2660079" y="2754351"/>
                </a:cubicBezTo>
                <a:cubicBezTo>
                  <a:pt x="2660079" y="2741557"/>
                  <a:pt x="2670451" y="2731185"/>
                  <a:pt x="2683245" y="2731185"/>
                </a:cubicBezTo>
                <a:close/>
                <a:moveTo>
                  <a:pt x="2506147" y="2731185"/>
                </a:moveTo>
                <a:cubicBezTo>
                  <a:pt x="2518941" y="2731185"/>
                  <a:pt x="2529313" y="2741557"/>
                  <a:pt x="2529313" y="2754351"/>
                </a:cubicBezTo>
                <a:cubicBezTo>
                  <a:pt x="2529313" y="2767145"/>
                  <a:pt x="2518941" y="2777517"/>
                  <a:pt x="2506147" y="2777517"/>
                </a:cubicBezTo>
                <a:cubicBezTo>
                  <a:pt x="2493353" y="2777517"/>
                  <a:pt x="2482981" y="2767145"/>
                  <a:pt x="2482981" y="2754351"/>
                </a:cubicBezTo>
                <a:cubicBezTo>
                  <a:pt x="2482981" y="2741557"/>
                  <a:pt x="2493353" y="2731185"/>
                  <a:pt x="2506147" y="2731185"/>
                </a:cubicBezTo>
                <a:close/>
                <a:moveTo>
                  <a:pt x="2329048" y="2731185"/>
                </a:moveTo>
                <a:cubicBezTo>
                  <a:pt x="2341842" y="2731185"/>
                  <a:pt x="2352214" y="2741557"/>
                  <a:pt x="2352214" y="2754351"/>
                </a:cubicBezTo>
                <a:cubicBezTo>
                  <a:pt x="2352214" y="2767145"/>
                  <a:pt x="2341842" y="2777517"/>
                  <a:pt x="2329048" y="2777517"/>
                </a:cubicBezTo>
                <a:cubicBezTo>
                  <a:pt x="2316254" y="2777517"/>
                  <a:pt x="2305882" y="2767145"/>
                  <a:pt x="2305882" y="2754351"/>
                </a:cubicBezTo>
                <a:cubicBezTo>
                  <a:pt x="2305882" y="2741557"/>
                  <a:pt x="2316254" y="2731185"/>
                  <a:pt x="2329048" y="2731185"/>
                </a:cubicBezTo>
                <a:close/>
                <a:moveTo>
                  <a:pt x="2151949" y="2731185"/>
                </a:moveTo>
                <a:cubicBezTo>
                  <a:pt x="2164743" y="2731185"/>
                  <a:pt x="2175115" y="2741557"/>
                  <a:pt x="2175115" y="2754351"/>
                </a:cubicBezTo>
                <a:cubicBezTo>
                  <a:pt x="2175115" y="2767145"/>
                  <a:pt x="2164743" y="2777517"/>
                  <a:pt x="2151949" y="2777517"/>
                </a:cubicBezTo>
                <a:cubicBezTo>
                  <a:pt x="2139155" y="2777517"/>
                  <a:pt x="2128783" y="2767145"/>
                  <a:pt x="2128783" y="2754351"/>
                </a:cubicBezTo>
                <a:cubicBezTo>
                  <a:pt x="2128783" y="2741557"/>
                  <a:pt x="2139155" y="2731185"/>
                  <a:pt x="2151949" y="2731185"/>
                </a:cubicBezTo>
                <a:close/>
                <a:moveTo>
                  <a:pt x="1974850" y="2731185"/>
                </a:moveTo>
                <a:cubicBezTo>
                  <a:pt x="1987644" y="2731185"/>
                  <a:pt x="1998016" y="2741557"/>
                  <a:pt x="1998016" y="2754351"/>
                </a:cubicBezTo>
                <a:cubicBezTo>
                  <a:pt x="1998016" y="2767145"/>
                  <a:pt x="1987644" y="2777517"/>
                  <a:pt x="1974850" y="2777517"/>
                </a:cubicBezTo>
                <a:cubicBezTo>
                  <a:pt x="1962056" y="2777517"/>
                  <a:pt x="1951684" y="2767145"/>
                  <a:pt x="1951684" y="2754351"/>
                </a:cubicBezTo>
                <a:cubicBezTo>
                  <a:pt x="1951684" y="2741557"/>
                  <a:pt x="1962056" y="2731185"/>
                  <a:pt x="1974850" y="2731185"/>
                </a:cubicBezTo>
                <a:close/>
                <a:moveTo>
                  <a:pt x="1797751" y="2731185"/>
                </a:moveTo>
                <a:cubicBezTo>
                  <a:pt x="1810545" y="2731185"/>
                  <a:pt x="1820917" y="2741557"/>
                  <a:pt x="1820917" y="2754351"/>
                </a:cubicBezTo>
                <a:cubicBezTo>
                  <a:pt x="1820917" y="2767145"/>
                  <a:pt x="1810545" y="2777517"/>
                  <a:pt x="1797751" y="2777517"/>
                </a:cubicBezTo>
                <a:cubicBezTo>
                  <a:pt x="1784957" y="2777517"/>
                  <a:pt x="1774585" y="2767145"/>
                  <a:pt x="1774585" y="2754351"/>
                </a:cubicBezTo>
                <a:cubicBezTo>
                  <a:pt x="1774585" y="2741557"/>
                  <a:pt x="1784957" y="2731185"/>
                  <a:pt x="1797751" y="2731185"/>
                </a:cubicBezTo>
                <a:close/>
                <a:moveTo>
                  <a:pt x="1623240" y="2731185"/>
                </a:moveTo>
                <a:cubicBezTo>
                  <a:pt x="1636037" y="2731185"/>
                  <a:pt x="1646410" y="2741557"/>
                  <a:pt x="1646410" y="2754351"/>
                </a:cubicBezTo>
                <a:cubicBezTo>
                  <a:pt x="1646410" y="2767145"/>
                  <a:pt x="1636037" y="2777517"/>
                  <a:pt x="1623240" y="2777517"/>
                </a:cubicBezTo>
                <a:cubicBezTo>
                  <a:pt x="1610446" y="2777517"/>
                  <a:pt x="1600073" y="2767145"/>
                  <a:pt x="1600073" y="2754351"/>
                </a:cubicBezTo>
                <a:cubicBezTo>
                  <a:pt x="1600073" y="2741557"/>
                  <a:pt x="1610446" y="2731185"/>
                  <a:pt x="1623240" y="2731185"/>
                </a:cubicBezTo>
                <a:close/>
                <a:moveTo>
                  <a:pt x="1446148" y="2731185"/>
                </a:moveTo>
                <a:cubicBezTo>
                  <a:pt x="1458942" y="2731185"/>
                  <a:pt x="1469313" y="2741557"/>
                  <a:pt x="1469313" y="2754351"/>
                </a:cubicBezTo>
                <a:cubicBezTo>
                  <a:pt x="1469313" y="2767145"/>
                  <a:pt x="1458942" y="2777517"/>
                  <a:pt x="1446148" y="2777517"/>
                </a:cubicBezTo>
                <a:cubicBezTo>
                  <a:pt x="1433356" y="2777517"/>
                  <a:pt x="1422982" y="2767145"/>
                  <a:pt x="1422982" y="2754351"/>
                </a:cubicBezTo>
                <a:cubicBezTo>
                  <a:pt x="1422982" y="2741557"/>
                  <a:pt x="1433356" y="2731185"/>
                  <a:pt x="1446148" y="2731185"/>
                </a:cubicBezTo>
                <a:close/>
                <a:moveTo>
                  <a:pt x="1269049" y="2731185"/>
                </a:moveTo>
                <a:cubicBezTo>
                  <a:pt x="1281843" y="2731185"/>
                  <a:pt x="1292216" y="2741557"/>
                  <a:pt x="1292216" y="2754351"/>
                </a:cubicBezTo>
                <a:cubicBezTo>
                  <a:pt x="1292216" y="2767145"/>
                  <a:pt x="1281843" y="2777517"/>
                  <a:pt x="1269049" y="2777517"/>
                </a:cubicBezTo>
                <a:cubicBezTo>
                  <a:pt x="1256255" y="2777517"/>
                  <a:pt x="1245883" y="2767145"/>
                  <a:pt x="1245883" y="2754351"/>
                </a:cubicBezTo>
                <a:cubicBezTo>
                  <a:pt x="1245883" y="2741557"/>
                  <a:pt x="1256255" y="2731185"/>
                  <a:pt x="1269049" y="2731185"/>
                </a:cubicBezTo>
                <a:close/>
                <a:moveTo>
                  <a:pt x="1091953" y="2731185"/>
                </a:moveTo>
                <a:cubicBezTo>
                  <a:pt x="1104749" y="2731185"/>
                  <a:pt x="1115121" y="2741557"/>
                  <a:pt x="1115121" y="2754351"/>
                </a:cubicBezTo>
                <a:cubicBezTo>
                  <a:pt x="1115121" y="2767145"/>
                  <a:pt x="1104749" y="2777517"/>
                  <a:pt x="1091953" y="2777517"/>
                </a:cubicBezTo>
                <a:cubicBezTo>
                  <a:pt x="1079159" y="2777517"/>
                  <a:pt x="1068785" y="2767145"/>
                  <a:pt x="1068785" y="2754351"/>
                </a:cubicBezTo>
                <a:cubicBezTo>
                  <a:pt x="1068785" y="2741557"/>
                  <a:pt x="1079159" y="2731185"/>
                  <a:pt x="1091953" y="2731185"/>
                </a:cubicBezTo>
                <a:close/>
                <a:moveTo>
                  <a:pt x="914854" y="2731185"/>
                </a:moveTo>
                <a:cubicBezTo>
                  <a:pt x="927647" y="2731185"/>
                  <a:pt x="938018" y="2741557"/>
                  <a:pt x="938018" y="2754351"/>
                </a:cubicBezTo>
                <a:cubicBezTo>
                  <a:pt x="938018" y="2767145"/>
                  <a:pt x="927647" y="2777517"/>
                  <a:pt x="914854" y="2777517"/>
                </a:cubicBezTo>
                <a:cubicBezTo>
                  <a:pt x="902055" y="2777517"/>
                  <a:pt x="891685" y="2767145"/>
                  <a:pt x="891685" y="2754351"/>
                </a:cubicBezTo>
                <a:cubicBezTo>
                  <a:pt x="891685" y="2741557"/>
                  <a:pt x="902055" y="2731185"/>
                  <a:pt x="914854" y="2731185"/>
                </a:cubicBezTo>
                <a:close/>
                <a:moveTo>
                  <a:pt x="737756" y="2731185"/>
                </a:moveTo>
                <a:cubicBezTo>
                  <a:pt x="750550" y="2731185"/>
                  <a:pt x="760922" y="2741557"/>
                  <a:pt x="760922" y="2754351"/>
                </a:cubicBezTo>
                <a:cubicBezTo>
                  <a:pt x="760922" y="2767145"/>
                  <a:pt x="750550" y="2777517"/>
                  <a:pt x="737756" y="2777517"/>
                </a:cubicBezTo>
                <a:cubicBezTo>
                  <a:pt x="724962" y="2777517"/>
                  <a:pt x="714590" y="2767145"/>
                  <a:pt x="714590" y="2754351"/>
                </a:cubicBezTo>
                <a:cubicBezTo>
                  <a:pt x="714590" y="2741557"/>
                  <a:pt x="724962" y="2731185"/>
                  <a:pt x="737756" y="2731185"/>
                </a:cubicBezTo>
                <a:close/>
                <a:moveTo>
                  <a:pt x="560655" y="2731185"/>
                </a:moveTo>
                <a:cubicBezTo>
                  <a:pt x="573449" y="2731185"/>
                  <a:pt x="583822" y="2741557"/>
                  <a:pt x="583822" y="2754351"/>
                </a:cubicBezTo>
                <a:cubicBezTo>
                  <a:pt x="583822" y="2767145"/>
                  <a:pt x="573449" y="2777517"/>
                  <a:pt x="560655" y="2777517"/>
                </a:cubicBezTo>
                <a:cubicBezTo>
                  <a:pt x="547862" y="2777517"/>
                  <a:pt x="537490" y="2767145"/>
                  <a:pt x="537490" y="2754351"/>
                </a:cubicBezTo>
                <a:cubicBezTo>
                  <a:pt x="537490" y="2741557"/>
                  <a:pt x="547862" y="2731185"/>
                  <a:pt x="560655" y="2731185"/>
                </a:cubicBezTo>
                <a:close/>
                <a:moveTo>
                  <a:pt x="383557" y="2731185"/>
                </a:moveTo>
                <a:cubicBezTo>
                  <a:pt x="396351" y="2731185"/>
                  <a:pt x="406722" y="2741557"/>
                  <a:pt x="406722" y="2754351"/>
                </a:cubicBezTo>
                <a:cubicBezTo>
                  <a:pt x="406722" y="2767145"/>
                  <a:pt x="396351" y="2777517"/>
                  <a:pt x="383557" y="2777517"/>
                </a:cubicBezTo>
                <a:cubicBezTo>
                  <a:pt x="370763" y="2777517"/>
                  <a:pt x="360391" y="2767145"/>
                  <a:pt x="360391" y="2754351"/>
                </a:cubicBezTo>
                <a:cubicBezTo>
                  <a:pt x="360391" y="2741557"/>
                  <a:pt x="370763" y="2731185"/>
                  <a:pt x="383557" y="2731185"/>
                </a:cubicBezTo>
                <a:close/>
                <a:moveTo>
                  <a:pt x="206457" y="2731185"/>
                </a:moveTo>
                <a:cubicBezTo>
                  <a:pt x="219251" y="2731185"/>
                  <a:pt x="229623" y="2741557"/>
                  <a:pt x="229623" y="2754351"/>
                </a:cubicBezTo>
                <a:cubicBezTo>
                  <a:pt x="229623" y="2767145"/>
                  <a:pt x="219251" y="2777517"/>
                  <a:pt x="206457" y="2777517"/>
                </a:cubicBezTo>
                <a:cubicBezTo>
                  <a:pt x="193663" y="2777517"/>
                  <a:pt x="183291" y="2767145"/>
                  <a:pt x="183291" y="2754351"/>
                </a:cubicBezTo>
                <a:cubicBezTo>
                  <a:pt x="183291" y="2741557"/>
                  <a:pt x="193663" y="2731185"/>
                  <a:pt x="206457" y="2731185"/>
                </a:cubicBezTo>
                <a:close/>
                <a:moveTo>
                  <a:pt x="29358" y="2731185"/>
                </a:moveTo>
                <a:cubicBezTo>
                  <a:pt x="42152" y="2731185"/>
                  <a:pt x="52524" y="2741557"/>
                  <a:pt x="52524" y="2754351"/>
                </a:cubicBezTo>
                <a:cubicBezTo>
                  <a:pt x="52524" y="2767145"/>
                  <a:pt x="42152" y="2777517"/>
                  <a:pt x="29358" y="2777517"/>
                </a:cubicBezTo>
                <a:cubicBezTo>
                  <a:pt x="16564" y="2777517"/>
                  <a:pt x="6192" y="2767145"/>
                  <a:pt x="6192" y="2754351"/>
                </a:cubicBezTo>
                <a:cubicBezTo>
                  <a:pt x="6192" y="2741557"/>
                  <a:pt x="16564" y="2731185"/>
                  <a:pt x="29358" y="2731185"/>
                </a:cubicBezTo>
                <a:close/>
                <a:moveTo>
                  <a:pt x="3393701" y="2559821"/>
                </a:moveTo>
                <a:cubicBezTo>
                  <a:pt x="3406495" y="2559821"/>
                  <a:pt x="3416867" y="2570193"/>
                  <a:pt x="3416867" y="2582987"/>
                </a:cubicBezTo>
                <a:cubicBezTo>
                  <a:pt x="3416867" y="2595781"/>
                  <a:pt x="3406495" y="2606153"/>
                  <a:pt x="3393701" y="2606153"/>
                </a:cubicBezTo>
                <a:cubicBezTo>
                  <a:pt x="3380907" y="2606153"/>
                  <a:pt x="3370535" y="2595781"/>
                  <a:pt x="3370535" y="2582987"/>
                </a:cubicBezTo>
                <a:cubicBezTo>
                  <a:pt x="3370535" y="2570193"/>
                  <a:pt x="3380907" y="2559821"/>
                  <a:pt x="3393701" y="2559821"/>
                </a:cubicBezTo>
                <a:close/>
                <a:moveTo>
                  <a:pt x="3216606" y="2559821"/>
                </a:moveTo>
                <a:cubicBezTo>
                  <a:pt x="3229400" y="2559821"/>
                  <a:pt x="3239772" y="2570193"/>
                  <a:pt x="3239772" y="2582987"/>
                </a:cubicBezTo>
                <a:cubicBezTo>
                  <a:pt x="3239772" y="2595781"/>
                  <a:pt x="3229400" y="2606153"/>
                  <a:pt x="3216606" y="2606153"/>
                </a:cubicBezTo>
                <a:cubicBezTo>
                  <a:pt x="3203812" y="2606153"/>
                  <a:pt x="3193440" y="2595781"/>
                  <a:pt x="3193440" y="2582987"/>
                </a:cubicBezTo>
                <a:cubicBezTo>
                  <a:pt x="3193440" y="2570193"/>
                  <a:pt x="3203812" y="2559821"/>
                  <a:pt x="3216606" y="2559821"/>
                </a:cubicBezTo>
                <a:close/>
                <a:moveTo>
                  <a:pt x="3039507" y="2559821"/>
                </a:moveTo>
                <a:cubicBezTo>
                  <a:pt x="3052301" y="2559821"/>
                  <a:pt x="3062673" y="2570193"/>
                  <a:pt x="3062673" y="2582987"/>
                </a:cubicBezTo>
                <a:cubicBezTo>
                  <a:pt x="3062673" y="2595781"/>
                  <a:pt x="3052301" y="2606153"/>
                  <a:pt x="3039507" y="2606153"/>
                </a:cubicBezTo>
                <a:cubicBezTo>
                  <a:pt x="3026713" y="2606153"/>
                  <a:pt x="3016341" y="2595781"/>
                  <a:pt x="3016341" y="2582987"/>
                </a:cubicBezTo>
                <a:cubicBezTo>
                  <a:pt x="3016341" y="2570193"/>
                  <a:pt x="3026713" y="2559821"/>
                  <a:pt x="3039507" y="2559821"/>
                </a:cubicBezTo>
                <a:close/>
                <a:moveTo>
                  <a:pt x="2862409" y="2559821"/>
                </a:moveTo>
                <a:cubicBezTo>
                  <a:pt x="2875203" y="2559821"/>
                  <a:pt x="2885575" y="2570193"/>
                  <a:pt x="2885575" y="2582987"/>
                </a:cubicBezTo>
                <a:cubicBezTo>
                  <a:pt x="2885575" y="2595781"/>
                  <a:pt x="2875203" y="2606153"/>
                  <a:pt x="2862409" y="2606153"/>
                </a:cubicBezTo>
                <a:cubicBezTo>
                  <a:pt x="2849615" y="2606153"/>
                  <a:pt x="2839243" y="2595781"/>
                  <a:pt x="2839243" y="2582987"/>
                </a:cubicBezTo>
                <a:cubicBezTo>
                  <a:pt x="2839243" y="2570193"/>
                  <a:pt x="2849615" y="2559821"/>
                  <a:pt x="2862409" y="2559821"/>
                </a:cubicBezTo>
                <a:close/>
                <a:moveTo>
                  <a:pt x="2685310" y="2559821"/>
                </a:moveTo>
                <a:cubicBezTo>
                  <a:pt x="2698104" y="2559821"/>
                  <a:pt x="2708476" y="2570193"/>
                  <a:pt x="2708476" y="2582987"/>
                </a:cubicBezTo>
                <a:cubicBezTo>
                  <a:pt x="2708476" y="2595781"/>
                  <a:pt x="2698104" y="2606153"/>
                  <a:pt x="2685310" y="2606153"/>
                </a:cubicBezTo>
                <a:cubicBezTo>
                  <a:pt x="2672516" y="2606153"/>
                  <a:pt x="2662144" y="2595781"/>
                  <a:pt x="2662144" y="2582987"/>
                </a:cubicBezTo>
                <a:cubicBezTo>
                  <a:pt x="2662144" y="2570193"/>
                  <a:pt x="2672516" y="2559821"/>
                  <a:pt x="2685310" y="2559821"/>
                </a:cubicBezTo>
                <a:close/>
                <a:moveTo>
                  <a:pt x="2508211" y="2559821"/>
                </a:moveTo>
                <a:cubicBezTo>
                  <a:pt x="2521005" y="2559821"/>
                  <a:pt x="2531377" y="2570193"/>
                  <a:pt x="2531377" y="2582987"/>
                </a:cubicBezTo>
                <a:cubicBezTo>
                  <a:pt x="2531377" y="2595781"/>
                  <a:pt x="2521005" y="2606153"/>
                  <a:pt x="2508211" y="2606153"/>
                </a:cubicBezTo>
                <a:cubicBezTo>
                  <a:pt x="2495417" y="2606153"/>
                  <a:pt x="2485045" y="2595781"/>
                  <a:pt x="2485045" y="2582987"/>
                </a:cubicBezTo>
                <a:cubicBezTo>
                  <a:pt x="2485045" y="2570193"/>
                  <a:pt x="2495417" y="2559821"/>
                  <a:pt x="2508211" y="2559821"/>
                </a:cubicBezTo>
                <a:close/>
                <a:moveTo>
                  <a:pt x="2331112" y="2559821"/>
                </a:moveTo>
                <a:cubicBezTo>
                  <a:pt x="2343906" y="2559821"/>
                  <a:pt x="2354278" y="2570193"/>
                  <a:pt x="2354278" y="2582987"/>
                </a:cubicBezTo>
                <a:cubicBezTo>
                  <a:pt x="2354278" y="2595781"/>
                  <a:pt x="2343906" y="2606153"/>
                  <a:pt x="2331112" y="2606153"/>
                </a:cubicBezTo>
                <a:cubicBezTo>
                  <a:pt x="2318318" y="2606153"/>
                  <a:pt x="2307946" y="2595781"/>
                  <a:pt x="2307946" y="2582987"/>
                </a:cubicBezTo>
                <a:cubicBezTo>
                  <a:pt x="2307946" y="2570193"/>
                  <a:pt x="2318318" y="2559821"/>
                  <a:pt x="2331112" y="2559821"/>
                </a:cubicBezTo>
                <a:close/>
                <a:moveTo>
                  <a:pt x="2154013" y="2559821"/>
                </a:moveTo>
                <a:cubicBezTo>
                  <a:pt x="2166807" y="2559821"/>
                  <a:pt x="2177179" y="2570193"/>
                  <a:pt x="2177179" y="2582987"/>
                </a:cubicBezTo>
                <a:cubicBezTo>
                  <a:pt x="2177179" y="2595781"/>
                  <a:pt x="2166807" y="2606153"/>
                  <a:pt x="2154013" y="2606153"/>
                </a:cubicBezTo>
                <a:cubicBezTo>
                  <a:pt x="2141219" y="2606153"/>
                  <a:pt x="2130847" y="2595781"/>
                  <a:pt x="2130847" y="2582987"/>
                </a:cubicBezTo>
                <a:cubicBezTo>
                  <a:pt x="2130847" y="2570193"/>
                  <a:pt x="2141219" y="2559821"/>
                  <a:pt x="2154013" y="2559821"/>
                </a:cubicBezTo>
                <a:close/>
                <a:moveTo>
                  <a:pt x="1976914" y="2559821"/>
                </a:moveTo>
                <a:cubicBezTo>
                  <a:pt x="1989708" y="2559821"/>
                  <a:pt x="2000080" y="2570193"/>
                  <a:pt x="2000080" y="2582987"/>
                </a:cubicBezTo>
                <a:cubicBezTo>
                  <a:pt x="2000080" y="2595781"/>
                  <a:pt x="1989708" y="2606153"/>
                  <a:pt x="1976914" y="2606153"/>
                </a:cubicBezTo>
                <a:cubicBezTo>
                  <a:pt x="1964120" y="2606153"/>
                  <a:pt x="1953748" y="2595781"/>
                  <a:pt x="1953748" y="2582987"/>
                </a:cubicBezTo>
                <a:cubicBezTo>
                  <a:pt x="1953748" y="2570193"/>
                  <a:pt x="1964120" y="2559821"/>
                  <a:pt x="1976914" y="2559821"/>
                </a:cubicBezTo>
                <a:close/>
                <a:moveTo>
                  <a:pt x="1799815" y="2559821"/>
                </a:moveTo>
                <a:cubicBezTo>
                  <a:pt x="1812609" y="2559821"/>
                  <a:pt x="1822981" y="2570193"/>
                  <a:pt x="1822981" y="2582987"/>
                </a:cubicBezTo>
                <a:cubicBezTo>
                  <a:pt x="1822981" y="2595781"/>
                  <a:pt x="1812609" y="2606153"/>
                  <a:pt x="1799815" y="2606153"/>
                </a:cubicBezTo>
                <a:cubicBezTo>
                  <a:pt x="1787021" y="2606153"/>
                  <a:pt x="1776649" y="2595781"/>
                  <a:pt x="1776649" y="2582987"/>
                </a:cubicBezTo>
                <a:cubicBezTo>
                  <a:pt x="1776649" y="2570193"/>
                  <a:pt x="1787021" y="2559821"/>
                  <a:pt x="1799815" y="2559821"/>
                </a:cubicBezTo>
                <a:close/>
                <a:moveTo>
                  <a:pt x="1625304" y="2559821"/>
                </a:moveTo>
                <a:cubicBezTo>
                  <a:pt x="1638100" y="2559821"/>
                  <a:pt x="1648473" y="2570193"/>
                  <a:pt x="1648473" y="2582987"/>
                </a:cubicBezTo>
                <a:cubicBezTo>
                  <a:pt x="1648473" y="2595781"/>
                  <a:pt x="1638100" y="2606153"/>
                  <a:pt x="1625304" y="2606153"/>
                </a:cubicBezTo>
                <a:cubicBezTo>
                  <a:pt x="1612510" y="2606153"/>
                  <a:pt x="1602137" y="2595781"/>
                  <a:pt x="1602137" y="2582987"/>
                </a:cubicBezTo>
                <a:cubicBezTo>
                  <a:pt x="1602137" y="2570193"/>
                  <a:pt x="1612510" y="2559821"/>
                  <a:pt x="1625304" y="2559821"/>
                </a:cubicBezTo>
                <a:close/>
                <a:moveTo>
                  <a:pt x="1448213" y="2559821"/>
                </a:moveTo>
                <a:cubicBezTo>
                  <a:pt x="1461006" y="2559821"/>
                  <a:pt x="1471377" y="2570193"/>
                  <a:pt x="1471377" y="2582987"/>
                </a:cubicBezTo>
                <a:cubicBezTo>
                  <a:pt x="1471377" y="2595781"/>
                  <a:pt x="1461006" y="2606153"/>
                  <a:pt x="1448213" y="2606153"/>
                </a:cubicBezTo>
                <a:cubicBezTo>
                  <a:pt x="1435419" y="2606153"/>
                  <a:pt x="1425046" y="2595781"/>
                  <a:pt x="1425046" y="2582987"/>
                </a:cubicBezTo>
                <a:cubicBezTo>
                  <a:pt x="1425046" y="2570193"/>
                  <a:pt x="1435419" y="2559821"/>
                  <a:pt x="1448213" y="2559821"/>
                </a:cubicBezTo>
                <a:close/>
                <a:moveTo>
                  <a:pt x="1271113" y="2559821"/>
                </a:moveTo>
                <a:cubicBezTo>
                  <a:pt x="1283907" y="2559821"/>
                  <a:pt x="1294280" y="2570193"/>
                  <a:pt x="1294280" y="2582987"/>
                </a:cubicBezTo>
                <a:cubicBezTo>
                  <a:pt x="1294280" y="2595781"/>
                  <a:pt x="1283907" y="2606153"/>
                  <a:pt x="1271113" y="2606153"/>
                </a:cubicBezTo>
                <a:cubicBezTo>
                  <a:pt x="1258320" y="2606153"/>
                  <a:pt x="1247948" y="2595781"/>
                  <a:pt x="1247948" y="2582987"/>
                </a:cubicBezTo>
                <a:cubicBezTo>
                  <a:pt x="1247948" y="2570193"/>
                  <a:pt x="1258320" y="2559821"/>
                  <a:pt x="1271113" y="2559821"/>
                </a:cubicBezTo>
                <a:close/>
                <a:moveTo>
                  <a:pt x="1094019" y="2559821"/>
                </a:moveTo>
                <a:cubicBezTo>
                  <a:pt x="1106814" y="2559821"/>
                  <a:pt x="1117186" y="2570193"/>
                  <a:pt x="1117186" y="2582987"/>
                </a:cubicBezTo>
                <a:cubicBezTo>
                  <a:pt x="1117186" y="2595781"/>
                  <a:pt x="1106814" y="2606153"/>
                  <a:pt x="1094019" y="2606153"/>
                </a:cubicBezTo>
                <a:cubicBezTo>
                  <a:pt x="1081223" y="2606153"/>
                  <a:pt x="1070851" y="2595781"/>
                  <a:pt x="1070851" y="2582987"/>
                </a:cubicBezTo>
                <a:cubicBezTo>
                  <a:pt x="1070851" y="2570193"/>
                  <a:pt x="1081223" y="2559821"/>
                  <a:pt x="1094019" y="2559821"/>
                </a:cubicBezTo>
                <a:close/>
                <a:moveTo>
                  <a:pt x="916919" y="2559821"/>
                </a:moveTo>
                <a:cubicBezTo>
                  <a:pt x="929711" y="2559821"/>
                  <a:pt x="940083" y="2570193"/>
                  <a:pt x="940083" y="2582987"/>
                </a:cubicBezTo>
                <a:cubicBezTo>
                  <a:pt x="940083" y="2595781"/>
                  <a:pt x="929711" y="2606153"/>
                  <a:pt x="916919" y="2606153"/>
                </a:cubicBezTo>
                <a:cubicBezTo>
                  <a:pt x="904122" y="2606153"/>
                  <a:pt x="893752" y="2595781"/>
                  <a:pt x="893752" y="2582987"/>
                </a:cubicBezTo>
                <a:cubicBezTo>
                  <a:pt x="893752" y="2570193"/>
                  <a:pt x="904122" y="2559821"/>
                  <a:pt x="916919" y="2559821"/>
                </a:cubicBezTo>
                <a:close/>
                <a:moveTo>
                  <a:pt x="739820" y="2559821"/>
                </a:moveTo>
                <a:cubicBezTo>
                  <a:pt x="752615" y="2559821"/>
                  <a:pt x="762987" y="2570193"/>
                  <a:pt x="762987" y="2582987"/>
                </a:cubicBezTo>
                <a:cubicBezTo>
                  <a:pt x="762987" y="2595781"/>
                  <a:pt x="752615" y="2606153"/>
                  <a:pt x="739820" y="2606153"/>
                </a:cubicBezTo>
                <a:cubicBezTo>
                  <a:pt x="727026" y="2606153"/>
                  <a:pt x="716654" y="2595781"/>
                  <a:pt x="716654" y="2582987"/>
                </a:cubicBezTo>
                <a:cubicBezTo>
                  <a:pt x="716654" y="2570193"/>
                  <a:pt x="727026" y="2559821"/>
                  <a:pt x="739820" y="2559821"/>
                </a:cubicBezTo>
                <a:close/>
                <a:moveTo>
                  <a:pt x="562720" y="2559821"/>
                </a:moveTo>
                <a:cubicBezTo>
                  <a:pt x="575514" y="2559821"/>
                  <a:pt x="585886" y="2570193"/>
                  <a:pt x="585886" y="2582987"/>
                </a:cubicBezTo>
                <a:cubicBezTo>
                  <a:pt x="585886" y="2595781"/>
                  <a:pt x="575514" y="2606153"/>
                  <a:pt x="562720" y="2606153"/>
                </a:cubicBezTo>
                <a:cubicBezTo>
                  <a:pt x="549926" y="2606153"/>
                  <a:pt x="539554" y="2595781"/>
                  <a:pt x="539554" y="2582987"/>
                </a:cubicBezTo>
                <a:cubicBezTo>
                  <a:pt x="539554" y="2570193"/>
                  <a:pt x="549926" y="2559821"/>
                  <a:pt x="562720" y="2559821"/>
                </a:cubicBezTo>
                <a:close/>
                <a:moveTo>
                  <a:pt x="385622" y="2559821"/>
                </a:moveTo>
                <a:cubicBezTo>
                  <a:pt x="398416" y="2559821"/>
                  <a:pt x="408787" y="2570193"/>
                  <a:pt x="408787" y="2582987"/>
                </a:cubicBezTo>
                <a:cubicBezTo>
                  <a:pt x="408787" y="2595781"/>
                  <a:pt x="398416" y="2606153"/>
                  <a:pt x="385622" y="2606153"/>
                </a:cubicBezTo>
                <a:cubicBezTo>
                  <a:pt x="372828" y="2606153"/>
                  <a:pt x="362456" y="2595781"/>
                  <a:pt x="362456" y="2582987"/>
                </a:cubicBezTo>
                <a:cubicBezTo>
                  <a:pt x="362456" y="2570193"/>
                  <a:pt x="372828" y="2559821"/>
                  <a:pt x="385622" y="2559821"/>
                </a:cubicBezTo>
                <a:close/>
                <a:moveTo>
                  <a:pt x="208521" y="2559821"/>
                </a:moveTo>
                <a:cubicBezTo>
                  <a:pt x="221315" y="2559821"/>
                  <a:pt x="231687" y="2570193"/>
                  <a:pt x="231687" y="2582987"/>
                </a:cubicBezTo>
                <a:cubicBezTo>
                  <a:pt x="231687" y="2595781"/>
                  <a:pt x="221315" y="2606153"/>
                  <a:pt x="208521" y="2606153"/>
                </a:cubicBezTo>
                <a:cubicBezTo>
                  <a:pt x="195727" y="2606153"/>
                  <a:pt x="185355" y="2595781"/>
                  <a:pt x="185355" y="2582987"/>
                </a:cubicBezTo>
                <a:cubicBezTo>
                  <a:pt x="185355" y="2570193"/>
                  <a:pt x="195727" y="2559821"/>
                  <a:pt x="208521" y="2559821"/>
                </a:cubicBezTo>
                <a:close/>
                <a:moveTo>
                  <a:pt x="31422" y="2559821"/>
                </a:moveTo>
                <a:cubicBezTo>
                  <a:pt x="44216" y="2559821"/>
                  <a:pt x="54588" y="2570193"/>
                  <a:pt x="54588" y="2582987"/>
                </a:cubicBezTo>
                <a:cubicBezTo>
                  <a:pt x="54588" y="2595781"/>
                  <a:pt x="44216" y="2606153"/>
                  <a:pt x="31422" y="2606153"/>
                </a:cubicBezTo>
                <a:cubicBezTo>
                  <a:pt x="18629" y="2606153"/>
                  <a:pt x="8257" y="2595781"/>
                  <a:pt x="8257" y="2582987"/>
                </a:cubicBezTo>
                <a:cubicBezTo>
                  <a:pt x="8257" y="2570193"/>
                  <a:pt x="18629" y="2559821"/>
                  <a:pt x="31422" y="2559821"/>
                </a:cubicBezTo>
                <a:close/>
                <a:moveTo>
                  <a:pt x="3385444" y="2365748"/>
                </a:moveTo>
                <a:cubicBezTo>
                  <a:pt x="3398238" y="2365748"/>
                  <a:pt x="3408610" y="2376120"/>
                  <a:pt x="3408610" y="2388914"/>
                </a:cubicBezTo>
                <a:cubicBezTo>
                  <a:pt x="3408610" y="2401708"/>
                  <a:pt x="3398238" y="2412080"/>
                  <a:pt x="3385444" y="2412080"/>
                </a:cubicBezTo>
                <a:cubicBezTo>
                  <a:pt x="3372650" y="2412080"/>
                  <a:pt x="3362278" y="2401708"/>
                  <a:pt x="3362278" y="2388914"/>
                </a:cubicBezTo>
                <a:cubicBezTo>
                  <a:pt x="3362278" y="2376120"/>
                  <a:pt x="3372650" y="2365748"/>
                  <a:pt x="3385444" y="2365748"/>
                </a:cubicBezTo>
                <a:close/>
                <a:moveTo>
                  <a:pt x="3208349" y="2365748"/>
                </a:moveTo>
                <a:cubicBezTo>
                  <a:pt x="3221143" y="2365748"/>
                  <a:pt x="3231515" y="2376120"/>
                  <a:pt x="3231515" y="2388914"/>
                </a:cubicBezTo>
                <a:cubicBezTo>
                  <a:pt x="3231515" y="2401708"/>
                  <a:pt x="3221143" y="2412080"/>
                  <a:pt x="3208349" y="2412080"/>
                </a:cubicBezTo>
                <a:cubicBezTo>
                  <a:pt x="3195555" y="2412080"/>
                  <a:pt x="3185183" y="2401708"/>
                  <a:pt x="3185183" y="2388914"/>
                </a:cubicBezTo>
                <a:cubicBezTo>
                  <a:pt x="3185183" y="2376120"/>
                  <a:pt x="3195555" y="2365748"/>
                  <a:pt x="3208349" y="2365748"/>
                </a:cubicBezTo>
                <a:close/>
                <a:moveTo>
                  <a:pt x="3031250" y="2365748"/>
                </a:moveTo>
                <a:cubicBezTo>
                  <a:pt x="3044044" y="2365748"/>
                  <a:pt x="3054416" y="2376120"/>
                  <a:pt x="3054416" y="2388914"/>
                </a:cubicBezTo>
                <a:cubicBezTo>
                  <a:pt x="3054416" y="2401708"/>
                  <a:pt x="3044044" y="2412080"/>
                  <a:pt x="3031250" y="2412080"/>
                </a:cubicBezTo>
                <a:cubicBezTo>
                  <a:pt x="3018456" y="2412080"/>
                  <a:pt x="3008084" y="2401708"/>
                  <a:pt x="3008084" y="2388914"/>
                </a:cubicBezTo>
                <a:cubicBezTo>
                  <a:pt x="3008084" y="2376120"/>
                  <a:pt x="3018456" y="2365748"/>
                  <a:pt x="3031250" y="2365748"/>
                </a:cubicBezTo>
                <a:close/>
                <a:moveTo>
                  <a:pt x="2854151" y="2365748"/>
                </a:moveTo>
                <a:cubicBezTo>
                  <a:pt x="2866945" y="2365748"/>
                  <a:pt x="2877317" y="2376120"/>
                  <a:pt x="2877317" y="2388914"/>
                </a:cubicBezTo>
                <a:cubicBezTo>
                  <a:pt x="2877317" y="2401708"/>
                  <a:pt x="2866945" y="2412080"/>
                  <a:pt x="2854151" y="2412080"/>
                </a:cubicBezTo>
                <a:cubicBezTo>
                  <a:pt x="2841357" y="2412080"/>
                  <a:pt x="2830985" y="2401708"/>
                  <a:pt x="2830985" y="2388914"/>
                </a:cubicBezTo>
                <a:cubicBezTo>
                  <a:pt x="2830985" y="2376120"/>
                  <a:pt x="2841357" y="2365748"/>
                  <a:pt x="2854151" y="2365748"/>
                </a:cubicBezTo>
                <a:close/>
                <a:moveTo>
                  <a:pt x="2677052" y="2365748"/>
                </a:moveTo>
                <a:cubicBezTo>
                  <a:pt x="2689846" y="2365748"/>
                  <a:pt x="2700218" y="2376120"/>
                  <a:pt x="2700218" y="2388914"/>
                </a:cubicBezTo>
                <a:cubicBezTo>
                  <a:pt x="2700218" y="2401708"/>
                  <a:pt x="2689846" y="2412080"/>
                  <a:pt x="2677052" y="2412080"/>
                </a:cubicBezTo>
                <a:cubicBezTo>
                  <a:pt x="2664258" y="2412080"/>
                  <a:pt x="2653886" y="2401708"/>
                  <a:pt x="2653886" y="2388914"/>
                </a:cubicBezTo>
                <a:cubicBezTo>
                  <a:pt x="2653886" y="2376120"/>
                  <a:pt x="2664258" y="2365748"/>
                  <a:pt x="2677052" y="2365748"/>
                </a:cubicBezTo>
                <a:close/>
                <a:moveTo>
                  <a:pt x="2499953" y="2365748"/>
                </a:moveTo>
                <a:cubicBezTo>
                  <a:pt x="2512747" y="2365748"/>
                  <a:pt x="2523119" y="2376120"/>
                  <a:pt x="2523119" y="2388914"/>
                </a:cubicBezTo>
                <a:cubicBezTo>
                  <a:pt x="2523119" y="2401708"/>
                  <a:pt x="2512747" y="2412080"/>
                  <a:pt x="2499953" y="2412080"/>
                </a:cubicBezTo>
                <a:cubicBezTo>
                  <a:pt x="2487159" y="2412080"/>
                  <a:pt x="2476787" y="2401708"/>
                  <a:pt x="2476787" y="2388914"/>
                </a:cubicBezTo>
                <a:cubicBezTo>
                  <a:pt x="2476787" y="2376120"/>
                  <a:pt x="2487159" y="2365748"/>
                  <a:pt x="2499953" y="2365748"/>
                </a:cubicBezTo>
                <a:close/>
                <a:moveTo>
                  <a:pt x="2322855" y="2365748"/>
                </a:moveTo>
                <a:cubicBezTo>
                  <a:pt x="2335649" y="2365748"/>
                  <a:pt x="2346021" y="2376120"/>
                  <a:pt x="2346021" y="2388914"/>
                </a:cubicBezTo>
                <a:cubicBezTo>
                  <a:pt x="2346021" y="2401708"/>
                  <a:pt x="2335649" y="2412080"/>
                  <a:pt x="2322855" y="2412080"/>
                </a:cubicBezTo>
                <a:cubicBezTo>
                  <a:pt x="2310061" y="2412080"/>
                  <a:pt x="2299689" y="2401708"/>
                  <a:pt x="2299689" y="2388914"/>
                </a:cubicBezTo>
                <a:cubicBezTo>
                  <a:pt x="2299689" y="2376120"/>
                  <a:pt x="2310061" y="2365748"/>
                  <a:pt x="2322855" y="2365748"/>
                </a:cubicBezTo>
                <a:close/>
                <a:moveTo>
                  <a:pt x="2145756" y="2365748"/>
                </a:moveTo>
                <a:cubicBezTo>
                  <a:pt x="2158550" y="2365748"/>
                  <a:pt x="2168922" y="2376120"/>
                  <a:pt x="2168922" y="2388914"/>
                </a:cubicBezTo>
                <a:cubicBezTo>
                  <a:pt x="2168922" y="2401708"/>
                  <a:pt x="2158550" y="2412080"/>
                  <a:pt x="2145756" y="2412080"/>
                </a:cubicBezTo>
                <a:cubicBezTo>
                  <a:pt x="2132962" y="2412080"/>
                  <a:pt x="2122590" y="2401708"/>
                  <a:pt x="2122590" y="2388914"/>
                </a:cubicBezTo>
                <a:cubicBezTo>
                  <a:pt x="2122590" y="2376120"/>
                  <a:pt x="2132962" y="2365748"/>
                  <a:pt x="2145756" y="2365748"/>
                </a:cubicBezTo>
                <a:close/>
                <a:moveTo>
                  <a:pt x="1968657" y="2365748"/>
                </a:moveTo>
                <a:cubicBezTo>
                  <a:pt x="1981451" y="2365748"/>
                  <a:pt x="1991823" y="2376120"/>
                  <a:pt x="1991823" y="2388914"/>
                </a:cubicBezTo>
                <a:cubicBezTo>
                  <a:pt x="1991823" y="2401708"/>
                  <a:pt x="1981451" y="2412080"/>
                  <a:pt x="1968657" y="2412080"/>
                </a:cubicBezTo>
                <a:cubicBezTo>
                  <a:pt x="1955863" y="2412080"/>
                  <a:pt x="1945491" y="2401708"/>
                  <a:pt x="1945491" y="2388914"/>
                </a:cubicBezTo>
                <a:cubicBezTo>
                  <a:pt x="1945491" y="2376120"/>
                  <a:pt x="1955863" y="2365748"/>
                  <a:pt x="1968657" y="2365748"/>
                </a:cubicBezTo>
                <a:close/>
                <a:moveTo>
                  <a:pt x="1791558" y="2365748"/>
                </a:moveTo>
                <a:cubicBezTo>
                  <a:pt x="1804352" y="2365748"/>
                  <a:pt x="1814724" y="2376120"/>
                  <a:pt x="1814724" y="2388914"/>
                </a:cubicBezTo>
                <a:cubicBezTo>
                  <a:pt x="1814724" y="2401708"/>
                  <a:pt x="1804352" y="2412080"/>
                  <a:pt x="1791558" y="2412080"/>
                </a:cubicBezTo>
                <a:cubicBezTo>
                  <a:pt x="1778764" y="2412080"/>
                  <a:pt x="1768392" y="2401708"/>
                  <a:pt x="1768392" y="2388914"/>
                </a:cubicBezTo>
                <a:cubicBezTo>
                  <a:pt x="1768392" y="2376120"/>
                  <a:pt x="1778764" y="2365748"/>
                  <a:pt x="1791558" y="2365748"/>
                </a:cubicBezTo>
                <a:close/>
                <a:moveTo>
                  <a:pt x="1617048" y="2365748"/>
                </a:moveTo>
                <a:cubicBezTo>
                  <a:pt x="1629843" y="2365748"/>
                  <a:pt x="1640217" y="2376120"/>
                  <a:pt x="1640217" y="2388914"/>
                </a:cubicBezTo>
                <a:cubicBezTo>
                  <a:pt x="1640217" y="2401708"/>
                  <a:pt x="1629843" y="2412080"/>
                  <a:pt x="1617048" y="2412080"/>
                </a:cubicBezTo>
                <a:cubicBezTo>
                  <a:pt x="1604252" y="2412080"/>
                  <a:pt x="1593879" y="2401708"/>
                  <a:pt x="1593879" y="2388914"/>
                </a:cubicBezTo>
                <a:cubicBezTo>
                  <a:pt x="1593879" y="2376120"/>
                  <a:pt x="1604252" y="2365748"/>
                  <a:pt x="1617048" y="2365748"/>
                </a:cubicBezTo>
                <a:close/>
                <a:moveTo>
                  <a:pt x="1439956" y="2365748"/>
                </a:moveTo>
                <a:cubicBezTo>
                  <a:pt x="1452750" y="2365748"/>
                  <a:pt x="1463122" y="2376120"/>
                  <a:pt x="1463122" y="2388914"/>
                </a:cubicBezTo>
                <a:cubicBezTo>
                  <a:pt x="1463122" y="2401708"/>
                  <a:pt x="1452750" y="2412080"/>
                  <a:pt x="1439956" y="2412080"/>
                </a:cubicBezTo>
                <a:cubicBezTo>
                  <a:pt x="1427162" y="2412080"/>
                  <a:pt x="1416790" y="2401708"/>
                  <a:pt x="1416790" y="2388914"/>
                </a:cubicBezTo>
                <a:cubicBezTo>
                  <a:pt x="1416790" y="2376120"/>
                  <a:pt x="1427162" y="2365748"/>
                  <a:pt x="1439956" y="2365748"/>
                </a:cubicBezTo>
                <a:close/>
                <a:moveTo>
                  <a:pt x="1262858" y="2365748"/>
                </a:moveTo>
                <a:cubicBezTo>
                  <a:pt x="1275651" y="2365748"/>
                  <a:pt x="1286023" y="2376120"/>
                  <a:pt x="1286023" y="2388914"/>
                </a:cubicBezTo>
                <a:cubicBezTo>
                  <a:pt x="1286023" y="2401708"/>
                  <a:pt x="1275651" y="2412080"/>
                  <a:pt x="1262858" y="2412080"/>
                </a:cubicBezTo>
                <a:cubicBezTo>
                  <a:pt x="1250063" y="2412080"/>
                  <a:pt x="1239693" y="2401708"/>
                  <a:pt x="1239693" y="2388914"/>
                </a:cubicBezTo>
                <a:cubicBezTo>
                  <a:pt x="1239693" y="2376120"/>
                  <a:pt x="1250063" y="2365748"/>
                  <a:pt x="1262858" y="2365748"/>
                </a:cubicBezTo>
                <a:close/>
                <a:moveTo>
                  <a:pt x="1085761" y="2365748"/>
                </a:moveTo>
                <a:cubicBezTo>
                  <a:pt x="1098556" y="2365748"/>
                  <a:pt x="1108929" y="2376120"/>
                  <a:pt x="1108929" y="2388914"/>
                </a:cubicBezTo>
                <a:cubicBezTo>
                  <a:pt x="1108929" y="2401708"/>
                  <a:pt x="1098556" y="2412080"/>
                  <a:pt x="1085761" y="2412080"/>
                </a:cubicBezTo>
                <a:cubicBezTo>
                  <a:pt x="1072966" y="2412080"/>
                  <a:pt x="1062593" y="2401708"/>
                  <a:pt x="1062593" y="2388914"/>
                </a:cubicBezTo>
                <a:cubicBezTo>
                  <a:pt x="1062593" y="2376120"/>
                  <a:pt x="1072966" y="2365748"/>
                  <a:pt x="1085761" y="2365748"/>
                </a:cubicBezTo>
                <a:close/>
                <a:moveTo>
                  <a:pt x="908661" y="2365748"/>
                </a:moveTo>
                <a:cubicBezTo>
                  <a:pt x="921455" y="2365748"/>
                  <a:pt x="931827" y="2376120"/>
                  <a:pt x="931827" y="2388914"/>
                </a:cubicBezTo>
                <a:cubicBezTo>
                  <a:pt x="931827" y="2401708"/>
                  <a:pt x="921455" y="2412080"/>
                  <a:pt x="908661" y="2412080"/>
                </a:cubicBezTo>
                <a:cubicBezTo>
                  <a:pt x="895867" y="2412080"/>
                  <a:pt x="885496" y="2401708"/>
                  <a:pt x="885496" y="2388914"/>
                </a:cubicBezTo>
                <a:cubicBezTo>
                  <a:pt x="885496" y="2376120"/>
                  <a:pt x="895867" y="2365748"/>
                  <a:pt x="908661" y="2365748"/>
                </a:cubicBezTo>
                <a:close/>
                <a:moveTo>
                  <a:pt x="731563" y="2365748"/>
                </a:moveTo>
                <a:cubicBezTo>
                  <a:pt x="744357" y="2365748"/>
                  <a:pt x="754729" y="2376120"/>
                  <a:pt x="754729" y="2388914"/>
                </a:cubicBezTo>
                <a:cubicBezTo>
                  <a:pt x="754729" y="2401708"/>
                  <a:pt x="744357" y="2412080"/>
                  <a:pt x="731563" y="2412080"/>
                </a:cubicBezTo>
                <a:cubicBezTo>
                  <a:pt x="718769" y="2412080"/>
                  <a:pt x="708397" y="2401708"/>
                  <a:pt x="708397" y="2388914"/>
                </a:cubicBezTo>
                <a:cubicBezTo>
                  <a:pt x="708397" y="2376120"/>
                  <a:pt x="718769" y="2365748"/>
                  <a:pt x="731563" y="2365748"/>
                </a:cubicBezTo>
                <a:close/>
                <a:moveTo>
                  <a:pt x="554463" y="2365748"/>
                </a:moveTo>
                <a:cubicBezTo>
                  <a:pt x="567257" y="2365748"/>
                  <a:pt x="577630" y="2376120"/>
                  <a:pt x="577630" y="2388914"/>
                </a:cubicBezTo>
                <a:cubicBezTo>
                  <a:pt x="577630" y="2401708"/>
                  <a:pt x="567257" y="2412080"/>
                  <a:pt x="554463" y="2412080"/>
                </a:cubicBezTo>
                <a:cubicBezTo>
                  <a:pt x="541669" y="2412080"/>
                  <a:pt x="531297" y="2401708"/>
                  <a:pt x="531297" y="2388914"/>
                </a:cubicBezTo>
                <a:cubicBezTo>
                  <a:pt x="531297" y="2376120"/>
                  <a:pt x="541669" y="2365748"/>
                  <a:pt x="554463" y="2365748"/>
                </a:cubicBezTo>
                <a:close/>
                <a:moveTo>
                  <a:pt x="377365" y="2365748"/>
                </a:moveTo>
                <a:cubicBezTo>
                  <a:pt x="390160" y="2365748"/>
                  <a:pt x="400532" y="2376120"/>
                  <a:pt x="400532" y="2388914"/>
                </a:cubicBezTo>
                <a:cubicBezTo>
                  <a:pt x="400532" y="2401708"/>
                  <a:pt x="390160" y="2412080"/>
                  <a:pt x="377365" y="2412080"/>
                </a:cubicBezTo>
                <a:cubicBezTo>
                  <a:pt x="364571" y="2412080"/>
                  <a:pt x="354199" y="2401708"/>
                  <a:pt x="354199" y="2388914"/>
                </a:cubicBezTo>
                <a:cubicBezTo>
                  <a:pt x="354199" y="2376120"/>
                  <a:pt x="364571" y="2365748"/>
                  <a:pt x="377365" y="2365748"/>
                </a:cubicBezTo>
                <a:close/>
                <a:moveTo>
                  <a:pt x="200265" y="2365748"/>
                </a:moveTo>
                <a:cubicBezTo>
                  <a:pt x="213058" y="2365748"/>
                  <a:pt x="223430" y="2376120"/>
                  <a:pt x="223430" y="2388914"/>
                </a:cubicBezTo>
                <a:cubicBezTo>
                  <a:pt x="223430" y="2401708"/>
                  <a:pt x="213058" y="2412080"/>
                  <a:pt x="200265" y="2412080"/>
                </a:cubicBezTo>
                <a:cubicBezTo>
                  <a:pt x="187471" y="2412080"/>
                  <a:pt x="177099" y="2401708"/>
                  <a:pt x="177099" y="2388914"/>
                </a:cubicBezTo>
                <a:cubicBezTo>
                  <a:pt x="177099" y="2376120"/>
                  <a:pt x="187471" y="2365748"/>
                  <a:pt x="200265" y="2365748"/>
                </a:cubicBezTo>
                <a:close/>
                <a:moveTo>
                  <a:pt x="23166" y="2365748"/>
                </a:moveTo>
                <a:cubicBezTo>
                  <a:pt x="35960" y="2365748"/>
                  <a:pt x="46332" y="2376120"/>
                  <a:pt x="46332" y="2388914"/>
                </a:cubicBezTo>
                <a:cubicBezTo>
                  <a:pt x="46332" y="2401708"/>
                  <a:pt x="35960" y="2412080"/>
                  <a:pt x="23166" y="2412080"/>
                </a:cubicBezTo>
                <a:cubicBezTo>
                  <a:pt x="10372" y="2412080"/>
                  <a:pt x="0" y="2401708"/>
                  <a:pt x="0" y="2388914"/>
                </a:cubicBezTo>
                <a:cubicBezTo>
                  <a:pt x="0" y="2376120"/>
                  <a:pt x="10372" y="2365748"/>
                  <a:pt x="23166" y="2365748"/>
                </a:cubicBezTo>
                <a:close/>
                <a:moveTo>
                  <a:pt x="3387508" y="2194384"/>
                </a:moveTo>
                <a:cubicBezTo>
                  <a:pt x="3400302" y="2194384"/>
                  <a:pt x="3410674" y="2204756"/>
                  <a:pt x="3410674" y="2217550"/>
                </a:cubicBezTo>
                <a:cubicBezTo>
                  <a:pt x="3410674" y="2230344"/>
                  <a:pt x="3400302" y="2240716"/>
                  <a:pt x="3387508" y="2240716"/>
                </a:cubicBezTo>
                <a:cubicBezTo>
                  <a:pt x="3374714" y="2240716"/>
                  <a:pt x="3364342" y="2230344"/>
                  <a:pt x="3364342" y="2217550"/>
                </a:cubicBezTo>
                <a:cubicBezTo>
                  <a:pt x="3364342" y="2204756"/>
                  <a:pt x="3374714" y="2194384"/>
                  <a:pt x="3387508" y="2194384"/>
                </a:cubicBezTo>
                <a:close/>
                <a:moveTo>
                  <a:pt x="3210413" y="2194384"/>
                </a:moveTo>
                <a:cubicBezTo>
                  <a:pt x="3223207" y="2194384"/>
                  <a:pt x="3233579" y="2204756"/>
                  <a:pt x="3233579" y="2217550"/>
                </a:cubicBezTo>
                <a:cubicBezTo>
                  <a:pt x="3233579" y="2230344"/>
                  <a:pt x="3223207" y="2240716"/>
                  <a:pt x="3210413" y="2240716"/>
                </a:cubicBezTo>
                <a:cubicBezTo>
                  <a:pt x="3197619" y="2240716"/>
                  <a:pt x="3187247" y="2230344"/>
                  <a:pt x="3187247" y="2217550"/>
                </a:cubicBezTo>
                <a:cubicBezTo>
                  <a:pt x="3187247" y="2204756"/>
                  <a:pt x="3197619" y="2194384"/>
                  <a:pt x="3210413" y="2194384"/>
                </a:cubicBezTo>
                <a:close/>
                <a:moveTo>
                  <a:pt x="3033314" y="2194384"/>
                </a:moveTo>
                <a:cubicBezTo>
                  <a:pt x="3046108" y="2194384"/>
                  <a:pt x="3056480" y="2204756"/>
                  <a:pt x="3056480" y="2217550"/>
                </a:cubicBezTo>
                <a:cubicBezTo>
                  <a:pt x="3056480" y="2230344"/>
                  <a:pt x="3046108" y="2240716"/>
                  <a:pt x="3033314" y="2240716"/>
                </a:cubicBezTo>
                <a:cubicBezTo>
                  <a:pt x="3020520" y="2240716"/>
                  <a:pt x="3010148" y="2230344"/>
                  <a:pt x="3010148" y="2217550"/>
                </a:cubicBezTo>
                <a:cubicBezTo>
                  <a:pt x="3010148" y="2204756"/>
                  <a:pt x="3020520" y="2194384"/>
                  <a:pt x="3033314" y="2194384"/>
                </a:cubicBezTo>
                <a:close/>
                <a:moveTo>
                  <a:pt x="2856216" y="2194384"/>
                </a:moveTo>
                <a:cubicBezTo>
                  <a:pt x="2869010" y="2194384"/>
                  <a:pt x="2879382" y="2204756"/>
                  <a:pt x="2879382" y="2217550"/>
                </a:cubicBezTo>
                <a:cubicBezTo>
                  <a:pt x="2879382" y="2230344"/>
                  <a:pt x="2869010" y="2240716"/>
                  <a:pt x="2856216" y="2240716"/>
                </a:cubicBezTo>
                <a:cubicBezTo>
                  <a:pt x="2843422" y="2240716"/>
                  <a:pt x="2833050" y="2230344"/>
                  <a:pt x="2833050" y="2217550"/>
                </a:cubicBezTo>
                <a:cubicBezTo>
                  <a:pt x="2833050" y="2204756"/>
                  <a:pt x="2843422" y="2194384"/>
                  <a:pt x="2856216" y="2194384"/>
                </a:cubicBezTo>
                <a:close/>
                <a:moveTo>
                  <a:pt x="2679117" y="2194384"/>
                </a:moveTo>
                <a:cubicBezTo>
                  <a:pt x="2691911" y="2194384"/>
                  <a:pt x="2702283" y="2204756"/>
                  <a:pt x="2702283" y="2217550"/>
                </a:cubicBezTo>
                <a:cubicBezTo>
                  <a:pt x="2702283" y="2230344"/>
                  <a:pt x="2691911" y="2240716"/>
                  <a:pt x="2679117" y="2240716"/>
                </a:cubicBezTo>
                <a:cubicBezTo>
                  <a:pt x="2666323" y="2240716"/>
                  <a:pt x="2655951" y="2230344"/>
                  <a:pt x="2655951" y="2217550"/>
                </a:cubicBezTo>
                <a:cubicBezTo>
                  <a:pt x="2655951" y="2204756"/>
                  <a:pt x="2666323" y="2194384"/>
                  <a:pt x="2679117" y="2194384"/>
                </a:cubicBezTo>
                <a:close/>
                <a:moveTo>
                  <a:pt x="2502018" y="2194384"/>
                </a:moveTo>
                <a:cubicBezTo>
                  <a:pt x="2514812" y="2194384"/>
                  <a:pt x="2525184" y="2204756"/>
                  <a:pt x="2525184" y="2217550"/>
                </a:cubicBezTo>
                <a:cubicBezTo>
                  <a:pt x="2525184" y="2230344"/>
                  <a:pt x="2514812" y="2240716"/>
                  <a:pt x="2502018" y="2240716"/>
                </a:cubicBezTo>
                <a:cubicBezTo>
                  <a:pt x="2489224" y="2240716"/>
                  <a:pt x="2478852" y="2230344"/>
                  <a:pt x="2478852" y="2217550"/>
                </a:cubicBezTo>
                <a:cubicBezTo>
                  <a:pt x="2478852" y="2204756"/>
                  <a:pt x="2489224" y="2194384"/>
                  <a:pt x="2502018" y="2194384"/>
                </a:cubicBezTo>
                <a:close/>
                <a:moveTo>
                  <a:pt x="2324919" y="2194384"/>
                </a:moveTo>
                <a:cubicBezTo>
                  <a:pt x="2337713" y="2194384"/>
                  <a:pt x="2348085" y="2204756"/>
                  <a:pt x="2348085" y="2217550"/>
                </a:cubicBezTo>
                <a:cubicBezTo>
                  <a:pt x="2348085" y="2230344"/>
                  <a:pt x="2337713" y="2240716"/>
                  <a:pt x="2324919" y="2240716"/>
                </a:cubicBezTo>
                <a:cubicBezTo>
                  <a:pt x="2312125" y="2240716"/>
                  <a:pt x="2301753" y="2230344"/>
                  <a:pt x="2301753" y="2217550"/>
                </a:cubicBezTo>
                <a:cubicBezTo>
                  <a:pt x="2301753" y="2204756"/>
                  <a:pt x="2312125" y="2194384"/>
                  <a:pt x="2324919" y="2194384"/>
                </a:cubicBezTo>
                <a:close/>
                <a:moveTo>
                  <a:pt x="2147820" y="2194384"/>
                </a:moveTo>
                <a:cubicBezTo>
                  <a:pt x="2160614" y="2194384"/>
                  <a:pt x="2170986" y="2204756"/>
                  <a:pt x="2170986" y="2217550"/>
                </a:cubicBezTo>
                <a:cubicBezTo>
                  <a:pt x="2170986" y="2230344"/>
                  <a:pt x="2160614" y="2240716"/>
                  <a:pt x="2147820" y="2240716"/>
                </a:cubicBezTo>
                <a:cubicBezTo>
                  <a:pt x="2135026" y="2240716"/>
                  <a:pt x="2124654" y="2230344"/>
                  <a:pt x="2124654" y="2217550"/>
                </a:cubicBezTo>
                <a:cubicBezTo>
                  <a:pt x="2124654" y="2204756"/>
                  <a:pt x="2135026" y="2194384"/>
                  <a:pt x="2147820" y="2194384"/>
                </a:cubicBezTo>
                <a:close/>
                <a:moveTo>
                  <a:pt x="1970721" y="2194384"/>
                </a:moveTo>
                <a:cubicBezTo>
                  <a:pt x="1983515" y="2194384"/>
                  <a:pt x="1993887" y="2204756"/>
                  <a:pt x="1993887" y="2217550"/>
                </a:cubicBezTo>
                <a:cubicBezTo>
                  <a:pt x="1993887" y="2230344"/>
                  <a:pt x="1983515" y="2240716"/>
                  <a:pt x="1970721" y="2240716"/>
                </a:cubicBezTo>
                <a:cubicBezTo>
                  <a:pt x="1957927" y="2240716"/>
                  <a:pt x="1947555" y="2230344"/>
                  <a:pt x="1947555" y="2217550"/>
                </a:cubicBezTo>
                <a:cubicBezTo>
                  <a:pt x="1947555" y="2204756"/>
                  <a:pt x="1957927" y="2194384"/>
                  <a:pt x="1970721" y="2194384"/>
                </a:cubicBezTo>
                <a:close/>
                <a:moveTo>
                  <a:pt x="1793622" y="2194384"/>
                </a:moveTo>
                <a:cubicBezTo>
                  <a:pt x="1806416" y="2194384"/>
                  <a:pt x="1816788" y="2204756"/>
                  <a:pt x="1816788" y="2217550"/>
                </a:cubicBezTo>
                <a:cubicBezTo>
                  <a:pt x="1816788" y="2230344"/>
                  <a:pt x="1806416" y="2240716"/>
                  <a:pt x="1793622" y="2240716"/>
                </a:cubicBezTo>
                <a:cubicBezTo>
                  <a:pt x="1780828" y="2240716"/>
                  <a:pt x="1770456" y="2230344"/>
                  <a:pt x="1770456" y="2217550"/>
                </a:cubicBezTo>
                <a:cubicBezTo>
                  <a:pt x="1770456" y="2204756"/>
                  <a:pt x="1780828" y="2194384"/>
                  <a:pt x="1793622" y="2194384"/>
                </a:cubicBezTo>
                <a:close/>
                <a:moveTo>
                  <a:pt x="1619112" y="2194384"/>
                </a:moveTo>
                <a:cubicBezTo>
                  <a:pt x="1631908" y="2194384"/>
                  <a:pt x="1642281" y="2204756"/>
                  <a:pt x="1642281" y="2217550"/>
                </a:cubicBezTo>
                <a:cubicBezTo>
                  <a:pt x="1642281" y="2230344"/>
                  <a:pt x="1631908" y="2240716"/>
                  <a:pt x="1619112" y="2240716"/>
                </a:cubicBezTo>
                <a:cubicBezTo>
                  <a:pt x="1606317" y="2240716"/>
                  <a:pt x="1595944" y="2230344"/>
                  <a:pt x="1595944" y="2217550"/>
                </a:cubicBezTo>
                <a:cubicBezTo>
                  <a:pt x="1595944" y="2204756"/>
                  <a:pt x="1606317" y="2194384"/>
                  <a:pt x="1619112" y="2194384"/>
                </a:cubicBezTo>
                <a:close/>
                <a:moveTo>
                  <a:pt x="1442021" y="2194384"/>
                </a:moveTo>
                <a:cubicBezTo>
                  <a:pt x="1454814" y="2194384"/>
                  <a:pt x="1465186" y="2204756"/>
                  <a:pt x="1465186" y="2217550"/>
                </a:cubicBezTo>
                <a:cubicBezTo>
                  <a:pt x="1465186" y="2230344"/>
                  <a:pt x="1454814" y="2240716"/>
                  <a:pt x="1442021" y="2240716"/>
                </a:cubicBezTo>
                <a:cubicBezTo>
                  <a:pt x="1429227" y="2240716"/>
                  <a:pt x="1418856" y="2230344"/>
                  <a:pt x="1418856" y="2217550"/>
                </a:cubicBezTo>
                <a:cubicBezTo>
                  <a:pt x="1418856" y="2204756"/>
                  <a:pt x="1429227" y="2194384"/>
                  <a:pt x="1442021" y="2194384"/>
                </a:cubicBezTo>
                <a:close/>
                <a:moveTo>
                  <a:pt x="1264922" y="2194384"/>
                </a:moveTo>
                <a:cubicBezTo>
                  <a:pt x="1277716" y="2194384"/>
                  <a:pt x="1288087" y="2204756"/>
                  <a:pt x="1288087" y="2217550"/>
                </a:cubicBezTo>
                <a:cubicBezTo>
                  <a:pt x="1288087" y="2230344"/>
                  <a:pt x="1277716" y="2240716"/>
                  <a:pt x="1264922" y="2240716"/>
                </a:cubicBezTo>
                <a:cubicBezTo>
                  <a:pt x="1252128" y="2240716"/>
                  <a:pt x="1241755" y="2230344"/>
                  <a:pt x="1241755" y="2217550"/>
                </a:cubicBezTo>
                <a:cubicBezTo>
                  <a:pt x="1241755" y="2204756"/>
                  <a:pt x="1252128" y="2194384"/>
                  <a:pt x="1264922" y="2194384"/>
                </a:cubicBezTo>
                <a:close/>
                <a:moveTo>
                  <a:pt x="1087827" y="2194384"/>
                </a:moveTo>
                <a:cubicBezTo>
                  <a:pt x="1100621" y="2194384"/>
                  <a:pt x="1110994" y="2204756"/>
                  <a:pt x="1110994" y="2217550"/>
                </a:cubicBezTo>
                <a:cubicBezTo>
                  <a:pt x="1110994" y="2230344"/>
                  <a:pt x="1100621" y="2240716"/>
                  <a:pt x="1087827" y="2240716"/>
                </a:cubicBezTo>
                <a:cubicBezTo>
                  <a:pt x="1075031" y="2240716"/>
                  <a:pt x="1064658" y="2230344"/>
                  <a:pt x="1064658" y="2217550"/>
                </a:cubicBezTo>
                <a:cubicBezTo>
                  <a:pt x="1064658" y="2204756"/>
                  <a:pt x="1075031" y="2194384"/>
                  <a:pt x="1087827" y="2194384"/>
                </a:cubicBezTo>
                <a:close/>
                <a:moveTo>
                  <a:pt x="910727" y="2194384"/>
                </a:moveTo>
                <a:cubicBezTo>
                  <a:pt x="923521" y="2194384"/>
                  <a:pt x="933891" y="2204756"/>
                  <a:pt x="933891" y="2217550"/>
                </a:cubicBezTo>
                <a:cubicBezTo>
                  <a:pt x="933891" y="2230344"/>
                  <a:pt x="923521" y="2240716"/>
                  <a:pt x="910727" y="2240716"/>
                </a:cubicBezTo>
                <a:cubicBezTo>
                  <a:pt x="897930" y="2240716"/>
                  <a:pt x="887561" y="2230344"/>
                  <a:pt x="887561" y="2217550"/>
                </a:cubicBezTo>
                <a:cubicBezTo>
                  <a:pt x="887561" y="2204756"/>
                  <a:pt x="897930" y="2194384"/>
                  <a:pt x="910727" y="2194384"/>
                </a:cubicBezTo>
                <a:close/>
                <a:moveTo>
                  <a:pt x="733629" y="2194384"/>
                </a:moveTo>
                <a:cubicBezTo>
                  <a:pt x="746423" y="2194384"/>
                  <a:pt x="756795" y="2204756"/>
                  <a:pt x="756795" y="2217550"/>
                </a:cubicBezTo>
                <a:cubicBezTo>
                  <a:pt x="756795" y="2230344"/>
                  <a:pt x="746423" y="2240716"/>
                  <a:pt x="733629" y="2240716"/>
                </a:cubicBezTo>
                <a:cubicBezTo>
                  <a:pt x="720834" y="2240716"/>
                  <a:pt x="710462" y="2230344"/>
                  <a:pt x="710462" y="2217550"/>
                </a:cubicBezTo>
                <a:cubicBezTo>
                  <a:pt x="710462" y="2204756"/>
                  <a:pt x="720834" y="2194384"/>
                  <a:pt x="733629" y="2194384"/>
                </a:cubicBezTo>
                <a:close/>
                <a:moveTo>
                  <a:pt x="556528" y="2194384"/>
                </a:moveTo>
                <a:cubicBezTo>
                  <a:pt x="569322" y="2194384"/>
                  <a:pt x="579694" y="2204756"/>
                  <a:pt x="579694" y="2217550"/>
                </a:cubicBezTo>
                <a:cubicBezTo>
                  <a:pt x="579694" y="2230344"/>
                  <a:pt x="569322" y="2240716"/>
                  <a:pt x="556528" y="2240716"/>
                </a:cubicBezTo>
                <a:cubicBezTo>
                  <a:pt x="543734" y="2240716"/>
                  <a:pt x="533362" y="2230344"/>
                  <a:pt x="533362" y="2217550"/>
                </a:cubicBezTo>
                <a:cubicBezTo>
                  <a:pt x="533362" y="2204756"/>
                  <a:pt x="543734" y="2194384"/>
                  <a:pt x="556528" y="2194384"/>
                </a:cubicBezTo>
                <a:close/>
                <a:moveTo>
                  <a:pt x="379430" y="2194384"/>
                </a:moveTo>
                <a:cubicBezTo>
                  <a:pt x="392224" y="2194384"/>
                  <a:pt x="402596" y="2204756"/>
                  <a:pt x="402596" y="2217550"/>
                </a:cubicBezTo>
                <a:cubicBezTo>
                  <a:pt x="402596" y="2230344"/>
                  <a:pt x="392224" y="2240716"/>
                  <a:pt x="379430" y="2240716"/>
                </a:cubicBezTo>
                <a:cubicBezTo>
                  <a:pt x="366636" y="2240716"/>
                  <a:pt x="356263" y="2230344"/>
                  <a:pt x="356263" y="2217550"/>
                </a:cubicBezTo>
                <a:cubicBezTo>
                  <a:pt x="356263" y="2204756"/>
                  <a:pt x="366636" y="2194384"/>
                  <a:pt x="379430" y="2194384"/>
                </a:cubicBezTo>
                <a:close/>
                <a:moveTo>
                  <a:pt x="202329" y="2194384"/>
                </a:moveTo>
                <a:cubicBezTo>
                  <a:pt x="215123" y="2194384"/>
                  <a:pt x="225495" y="2204756"/>
                  <a:pt x="225495" y="2217550"/>
                </a:cubicBezTo>
                <a:cubicBezTo>
                  <a:pt x="225495" y="2230344"/>
                  <a:pt x="215123" y="2240716"/>
                  <a:pt x="202329" y="2240716"/>
                </a:cubicBezTo>
                <a:cubicBezTo>
                  <a:pt x="189535" y="2240716"/>
                  <a:pt x="179163" y="2230344"/>
                  <a:pt x="179163" y="2217550"/>
                </a:cubicBezTo>
                <a:cubicBezTo>
                  <a:pt x="179163" y="2204756"/>
                  <a:pt x="189535" y="2194384"/>
                  <a:pt x="202329" y="2194384"/>
                </a:cubicBezTo>
                <a:close/>
                <a:moveTo>
                  <a:pt x="25230" y="2194384"/>
                </a:moveTo>
                <a:cubicBezTo>
                  <a:pt x="38024" y="2194384"/>
                  <a:pt x="48396" y="2204756"/>
                  <a:pt x="48396" y="2217550"/>
                </a:cubicBezTo>
                <a:cubicBezTo>
                  <a:pt x="48396" y="2230344"/>
                  <a:pt x="38024" y="2240716"/>
                  <a:pt x="25230" y="2240716"/>
                </a:cubicBezTo>
                <a:cubicBezTo>
                  <a:pt x="12436" y="2240716"/>
                  <a:pt x="2065" y="2230344"/>
                  <a:pt x="2065" y="2217550"/>
                </a:cubicBezTo>
                <a:cubicBezTo>
                  <a:pt x="2065" y="2204756"/>
                  <a:pt x="12436" y="2194384"/>
                  <a:pt x="25230" y="2194384"/>
                </a:cubicBezTo>
                <a:close/>
                <a:moveTo>
                  <a:pt x="3387508" y="2002375"/>
                </a:moveTo>
                <a:cubicBezTo>
                  <a:pt x="3400302" y="2002375"/>
                  <a:pt x="3410674" y="2012747"/>
                  <a:pt x="3410674" y="2025541"/>
                </a:cubicBezTo>
                <a:cubicBezTo>
                  <a:pt x="3410674" y="2038335"/>
                  <a:pt x="3400302" y="2048707"/>
                  <a:pt x="3387508" y="2048707"/>
                </a:cubicBezTo>
                <a:cubicBezTo>
                  <a:pt x="3374714" y="2048707"/>
                  <a:pt x="3364342" y="2038335"/>
                  <a:pt x="3364342" y="2025541"/>
                </a:cubicBezTo>
                <a:cubicBezTo>
                  <a:pt x="3364342" y="2012747"/>
                  <a:pt x="3374714" y="2002375"/>
                  <a:pt x="3387508" y="2002375"/>
                </a:cubicBezTo>
                <a:close/>
                <a:moveTo>
                  <a:pt x="3210413" y="2002375"/>
                </a:moveTo>
                <a:cubicBezTo>
                  <a:pt x="3223207" y="2002375"/>
                  <a:pt x="3233579" y="2012747"/>
                  <a:pt x="3233579" y="2025541"/>
                </a:cubicBezTo>
                <a:cubicBezTo>
                  <a:pt x="3233579" y="2038335"/>
                  <a:pt x="3223207" y="2048707"/>
                  <a:pt x="3210413" y="2048707"/>
                </a:cubicBezTo>
                <a:cubicBezTo>
                  <a:pt x="3197619" y="2048707"/>
                  <a:pt x="3187247" y="2038335"/>
                  <a:pt x="3187247" y="2025541"/>
                </a:cubicBezTo>
                <a:cubicBezTo>
                  <a:pt x="3187247" y="2012747"/>
                  <a:pt x="3197619" y="2002375"/>
                  <a:pt x="3210413" y="2002375"/>
                </a:cubicBezTo>
                <a:close/>
                <a:moveTo>
                  <a:pt x="3033314" y="2002375"/>
                </a:moveTo>
                <a:cubicBezTo>
                  <a:pt x="3046108" y="2002375"/>
                  <a:pt x="3056480" y="2012747"/>
                  <a:pt x="3056480" y="2025541"/>
                </a:cubicBezTo>
                <a:cubicBezTo>
                  <a:pt x="3056480" y="2038335"/>
                  <a:pt x="3046108" y="2048707"/>
                  <a:pt x="3033314" y="2048707"/>
                </a:cubicBezTo>
                <a:cubicBezTo>
                  <a:pt x="3020520" y="2048707"/>
                  <a:pt x="3010148" y="2038335"/>
                  <a:pt x="3010148" y="2025541"/>
                </a:cubicBezTo>
                <a:cubicBezTo>
                  <a:pt x="3010148" y="2012747"/>
                  <a:pt x="3020520" y="2002375"/>
                  <a:pt x="3033314" y="2002375"/>
                </a:cubicBezTo>
                <a:close/>
                <a:moveTo>
                  <a:pt x="2856216" y="2002375"/>
                </a:moveTo>
                <a:cubicBezTo>
                  <a:pt x="2869010" y="2002375"/>
                  <a:pt x="2879382" y="2012747"/>
                  <a:pt x="2879382" y="2025541"/>
                </a:cubicBezTo>
                <a:cubicBezTo>
                  <a:pt x="2879382" y="2038335"/>
                  <a:pt x="2869010" y="2048707"/>
                  <a:pt x="2856216" y="2048707"/>
                </a:cubicBezTo>
                <a:cubicBezTo>
                  <a:pt x="2843422" y="2048707"/>
                  <a:pt x="2833050" y="2038335"/>
                  <a:pt x="2833050" y="2025541"/>
                </a:cubicBezTo>
                <a:cubicBezTo>
                  <a:pt x="2833050" y="2012747"/>
                  <a:pt x="2843422" y="2002375"/>
                  <a:pt x="2856216" y="2002375"/>
                </a:cubicBezTo>
                <a:close/>
                <a:moveTo>
                  <a:pt x="2679117" y="2002375"/>
                </a:moveTo>
                <a:cubicBezTo>
                  <a:pt x="2691911" y="2002375"/>
                  <a:pt x="2702283" y="2012747"/>
                  <a:pt x="2702283" y="2025541"/>
                </a:cubicBezTo>
                <a:cubicBezTo>
                  <a:pt x="2702283" y="2038335"/>
                  <a:pt x="2691911" y="2048707"/>
                  <a:pt x="2679117" y="2048707"/>
                </a:cubicBezTo>
                <a:cubicBezTo>
                  <a:pt x="2666323" y="2048707"/>
                  <a:pt x="2655951" y="2038335"/>
                  <a:pt x="2655951" y="2025541"/>
                </a:cubicBezTo>
                <a:cubicBezTo>
                  <a:pt x="2655951" y="2012747"/>
                  <a:pt x="2666323" y="2002375"/>
                  <a:pt x="2679117" y="2002375"/>
                </a:cubicBezTo>
                <a:close/>
                <a:moveTo>
                  <a:pt x="2502018" y="2002375"/>
                </a:moveTo>
                <a:cubicBezTo>
                  <a:pt x="2514812" y="2002375"/>
                  <a:pt x="2525184" y="2012747"/>
                  <a:pt x="2525184" y="2025541"/>
                </a:cubicBezTo>
                <a:cubicBezTo>
                  <a:pt x="2525184" y="2038335"/>
                  <a:pt x="2514812" y="2048707"/>
                  <a:pt x="2502018" y="2048707"/>
                </a:cubicBezTo>
                <a:cubicBezTo>
                  <a:pt x="2489224" y="2048707"/>
                  <a:pt x="2478852" y="2038335"/>
                  <a:pt x="2478852" y="2025541"/>
                </a:cubicBezTo>
                <a:cubicBezTo>
                  <a:pt x="2478852" y="2012747"/>
                  <a:pt x="2489224" y="2002375"/>
                  <a:pt x="2502018" y="2002375"/>
                </a:cubicBezTo>
                <a:close/>
                <a:moveTo>
                  <a:pt x="2324919" y="2002375"/>
                </a:moveTo>
                <a:cubicBezTo>
                  <a:pt x="2337713" y="2002375"/>
                  <a:pt x="2348085" y="2012747"/>
                  <a:pt x="2348085" y="2025541"/>
                </a:cubicBezTo>
                <a:cubicBezTo>
                  <a:pt x="2348085" y="2038335"/>
                  <a:pt x="2337713" y="2048707"/>
                  <a:pt x="2324919" y="2048707"/>
                </a:cubicBezTo>
                <a:cubicBezTo>
                  <a:pt x="2312125" y="2048707"/>
                  <a:pt x="2301753" y="2038335"/>
                  <a:pt x="2301753" y="2025541"/>
                </a:cubicBezTo>
                <a:cubicBezTo>
                  <a:pt x="2301753" y="2012747"/>
                  <a:pt x="2312125" y="2002375"/>
                  <a:pt x="2324919" y="2002375"/>
                </a:cubicBezTo>
                <a:close/>
                <a:moveTo>
                  <a:pt x="2147820" y="2002375"/>
                </a:moveTo>
                <a:cubicBezTo>
                  <a:pt x="2160614" y="2002375"/>
                  <a:pt x="2170986" y="2012747"/>
                  <a:pt x="2170986" y="2025541"/>
                </a:cubicBezTo>
                <a:cubicBezTo>
                  <a:pt x="2170986" y="2038335"/>
                  <a:pt x="2160614" y="2048707"/>
                  <a:pt x="2147820" y="2048707"/>
                </a:cubicBezTo>
                <a:cubicBezTo>
                  <a:pt x="2135026" y="2048707"/>
                  <a:pt x="2124654" y="2038335"/>
                  <a:pt x="2124654" y="2025541"/>
                </a:cubicBezTo>
                <a:cubicBezTo>
                  <a:pt x="2124654" y="2012747"/>
                  <a:pt x="2135026" y="2002375"/>
                  <a:pt x="2147820" y="2002375"/>
                </a:cubicBezTo>
                <a:close/>
                <a:moveTo>
                  <a:pt x="1970721" y="2002375"/>
                </a:moveTo>
                <a:cubicBezTo>
                  <a:pt x="1983515" y="2002375"/>
                  <a:pt x="1993887" y="2012747"/>
                  <a:pt x="1993887" y="2025541"/>
                </a:cubicBezTo>
                <a:cubicBezTo>
                  <a:pt x="1993887" y="2038335"/>
                  <a:pt x="1983515" y="2048707"/>
                  <a:pt x="1970721" y="2048707"/>
                </a:cubicBezTo>
                <a:cubicBezTo>
                  <a:pt x="1957927" y="2048707"/>
                  <a:pt x="1947555" y="2038335"/>
                  <a:pt x="1947555" y="2025541"/>
                </a:cubicBezTo>
                <a:cubicBezTo>
                  <a:pt x="1947555" y="2012747"/>
                  <a:pt x="1957927" y="2002375"/>
                  <a:pt x="1970721" y="2002375"/>
                </a:cubicBezTo>
                <a:close/>
                <a:moveTo>
                  <a:pt x="1793622" y="2002375"/>
                </a:moveTo>
                <a:cubicBezTo>
                  <a:pt x="1806416" y="2002375"/>
                  <a:pt x="1816788" y="2012747"/>
                  <a:pt x="1816788" y="2025541"/>
                </a:cubicBezTo>
                <a:cubicBezTo>
                  <a:pt x="1816788" y="2038335"/>
                  <a:pt x="1806416" y="2048707"/>
                  <a:pt x="1793622" y="2048707"/>
                </a:cubicBezTo>
                <a:cubicBezTo>
                  <a:pt x="1780828" y="2048707"/>
                  <a:pt x="1770456" y="2038335"/>
                  <a:pt x="1770456" y="2025541"/>
                </a:cubicBezTo>
                <a:cubicBezTo>
                  <a:pt x="1770456" y="2012747"/>
                  <a:pt x="1780828" y="2002375"/>
                  <a:pt x="1793622" y="2002375"/>
                </a:cubicBezTo>
                <a:close/>
                <a:moveTo>
                  <a:pt x="1619112" y="2002375"/>
                </a:moveTo>
                <a:cubicBezTo>
                  <a:pt x="1631908" y="2002375"/>
                  <a:pt x="1642282" y="2012747"/>
                  <a:pt x="1642282" y="2025541"/>
                </a:cubicBezTo>
                <a:cubicBezTo>
                  <a:pt x="1642282" y="2038335"/>
                  <a:pt x="1631908" y="2048707"/>
                  <a:pt x="1619112" y="2048707"/>
                </a:cubicBezTo>
                <a:cubicBezTo>
                  <a:pt x="1606317" y="2048707"/>
                  <a:pt x="1595944" y="2038335"/>
                  <a:pt x="1595944" y="2025541"/>
                </a:cubicBezTo>
                <a:cubicBezTo>
                  <a:pt x="1595944" y="2012747"/>
                  <a:pt x="1606317" y="2002375"/>
                  <a:pt x="1619112" y="2002375"/>
                </a:cubicBezTo>
                <a:close/>
                <a:moveTo>
                  <a:pt x="1442021" y="2002375"/>
                </a:moveTo>
                <a:cubicBezTo>
                  <a:pt x="1454815" y="2002375"/>
                  <a:pt x="1465187" y="2012747"/>
                  <a:pt x="1465187" y="2025541"/>
                </a:cubicBezTo>
                <a:cubicBezTo>
                  <a:pt x="1465187" y="2038335"/>
                  <a:pt x="1454815" y="2048707"/>
                  <a:pt x="1442021" y="2048707"/>
                </a:cubicBezTo>
                <a:cubicBezTo>
                  <a:pt x="1429227" y="2048707"/>
                  <a:pt x="1418856" y="2038335"/>
                  <a:pt x="1418856" y="2025541"/>
                </a:cubicBezTo>
                <a:cubicBezTo>
                  <a:pt x="1418856" y="2012747"/>
                  <a:pt x="1429227" y="2002375"/>
                  <a:pt x="1442021" y="2002375"/>
                </a:cubicBezTo>
                <a:close/>
                <a:moveTo>
                  <a:pt x="1264922" y="2002375"/>
                </a:moveTo>
                <a:cubicBezTo>
                  <a:pt x="1277717" y="2002375"/>
                  <a:pt x="1288088" y="2012747"/>
                  <a:pt x="1288088" y="2025541"/>
                </a:cubicBezTo>
                <a:cubicBezTo>
                  <a:pt x="1288088" y="2038335"/>
                  <a:pt x="1277717" y="2048707"/>
                  <a:pt x="1264922" y="2048707"/>
                </a:cubicBezTo>
                <a:cubicBezTo>
                  <a:pt x="1252128" y="2048707"/>
                  <a:pt x="1241755" y="2038335"/>
                  <a:pt x="1241755" y="2025541"/>
                </a:cubicBezTo>
                <a:cubicBezTo>
                  <a:pt x="1241755" y="2012747"/>
                  <a:pt x="1252128" y="2002375"/>
                  <a:pt x="1264922" y="2002375"/>
                </a:cubicBezTo>
                <a:close/>
                <a:moveTo>
                  <a:pt x="1087828" y="2002375"/>
                </a:moveTo>
                <a:cubicBezTo>
                  <a:pt x="1100623" y="2002375"/>
                  <a:pt x="1110996" y="2012747"/>
                  <a:pt x="1110996" y="2025541"/>
                </a:cubicBezTo>
                <a:cubicBezTo>
                  <a:pt x="1110996" y="2038335"/>
                  <a:pt x="1100623" y="2048707"/>
                  <a:pt x="1087828" y="2048707"/>
                </a:cubicBezTo>
                <a:cubicBezTo>
                  <a:pt x="1075031" y="2048707"/>
                  <a:pt x="1064658" y="2038335"/>
                  <a:pt x="1064658" y="2025541"/>
                </a:cubicBezTo>
                <a:cubicBezTo>
                  <a:pt x="1064658" y="2012747"/>
                  <a:pt x="1075031" y="2002375"/>
                  <a:pt x="1087828" y="2002375"/>
                </a:cubicBezTo>
                <a:close/>
                <a:moveTo>
                  <a:pt x="910727" y="2002375"/>
                </a:moveTo>
                <a:cubicBezTo>
                  <a:pt x="923521" y="2002375"/>
                  <a:pt x="933893" y="2012747"/>
                  <a:pt x="933893" y="2025541"/>
                </a:cubicBezTo>
                <a:cubicBezTo>
                  <a:pt x="933893" y="2038335"/>
                  <a:pt x="923521" y="2048707"/>
                  <a:pt x="910727" y="2048707"/>
                </a:cubicBezTo>
                <a:cubicBezTo>
                  <a:pt x="897930" y="2048707"/>
                  <a:pt x="887561" y="2038335"/>
                  <a:pt x="887561" y="2025541"/>
                </a:cubicBezTo>
                <a:cubicBezTo>
                  <a:pt x="887561" y="2012747"/>
                  <a:pt x="897930" y="2002375"/>
                  <a:pt x="910727" y="2002375"/>
                </a:cubicBezTo>
                <a:close/>
                <a:moveTo>
                  <a:pt x="733629" y="2002375"/>
                </a:moveTo>
                <a:cubicBezTo>
                  <a:pt x="746423" y="2002375"/>
                  <a:pt x="756795" y="2012747"/>
                  <a:pt x="756795" y="2025541"/>
                </a:cubicBezTo>
                <a:cubicBezTo>
                  <a:pt x="756795" y="2038335"/>
                  <a:pt x="746423" y="2048707"/>
                  <a:pt x="733629" y="2048707"/>
                </a:cubicBezTo>
                <a:cubicBezTo>
                  <a:pt x="720835" y="2048707"/>
                  <a:pt x="710463" y="2038335"/>
                  <a:pt x="710463" y="2025541"/>
                </a:cubicBezTo>
                <a:cubicBezTo>
                  <a:pt x="710463" y="2012747"/>
                  <a:pt x="720835" y="2002375"/>
                  <a:pt x="733629" y="2002375"/>
                </a:cubicBezTo>
                <a:close/>
                <a:moveTo>
                  <a:pt x="556528" y="2002375"/>
                </a:moveTo>
                <a:cubicBezTo>
                  <a:pt x="569323" y="2002375"/>
                  <a:pt x="579695" y="2012747"/>
                  <a:pt x="579695" y="2025541"/>
                </a:cubicBezTo>
                <a:cubicBezTo>
                  <a:pt x="579695" y="2038335"/>
                  <a:pt x="569323" y="2048707"/>
                  <a:pt x="556528" y="2048707"/>
                </a:cubicBezTo>
                <a:cubicBezTo>
                  <a:pt x="543734" y="2048707"/>
                  <a:pt x="533363" y="2038335"/>
                  <a:pt x="533363" y="2025541"/>
                </a:cubicBezTo>
                <a:cubicBezTo>
                  <a:pt x="533363" y="2012747"/>
                  <a:pt x="543734" y="2002375"/>
                  <a:pt x="556528" y="2002375"/>
                </a:cubicBezTo>
                <a:close/>
                <a:moveTo>
                  <a:pt x="379430" y="2002375"/>
                </a:moveTo>
                <a:cubicBezTo>
                  <a:pt x="392225" y="2002375"/>
                  <a:pt x="402596" y="2012747"/>
                  <a:pt x="402596" y="2025541"/>
                </a:cubicBezTo>
                <a:cubicBezTo>
                  <a:pt x="402596" y="2038335"/>
                  <a:pt x="392225" y="2048707"/>
                  <a:pt x="379430" y="2048707"/>
                </a:cubicBezTo>
                <a:cubicBezTo>
                  <a:pt x="366636" y="2048707"/>
                  <a:pt x="356264" y="2038335"/>
                  <a:pt x="356264" y="2025541"/>
                </a:cubicBezTo>
                <a:cubicBezTo>
                  <a:pt x="356264" y="2012747"/>
                  <a:pt x="366636" y="2002375"/>
                  <a:pt x="379430" y="2002375"/>
                </a:cubicBezTo>
                <a:close/>
                <a:moveTo>
                  <a:pt x="202329" y="2002375"/>
                </a:moveTo>
                <a:cubicBezTo>
                  <a:pt x="215123" y="2002375"/>
                  <a:pt x="225495" y="2012747"/>
                  <a:pt x="225495" y="2025541"/>
                </a:cubicBezTo>
                <a:cubicBezTo>
                  <a:pt x="225495" y="2038335"/>
                  <a:pt x="215123" y="2048707"/>
                  <a:pt x="202329" y="2048707"/>
                </a:cubicBezTo>
                <a:cubicBezTo>
                  <a:pt x="189535" y="2048707"/>
                  <a:pt x="179163" y="2038335"/>
                  <a:pt x="179163" y="2025541"/>
                </a:cubicBezTo>
                <a:cubicBezTo>
                  <a:pt x="179163" y="2012747"/>
                  <a:pt x="189535" y="2002375"/>
                  <a:pt x="202329" y="2002375"/>
                </a:cubicBezTo>
                <a:close/>
                <a:moveTo>
                  <a:pt x="25231" y="2002375"/>
                </a:moveTo>
                <a:cubicBezTo>
                  <a:pt x="38025" y="2002375"/>
                  <a:pt x="48397" y="2012747"/>
                  <a:pt x="48397" y="2025541"/>
                </a:cubicBezTo>
                <a:cubicBezTo>
                  <a:pt x="48397" y="2038335"/>
                  <a:pt x="38025" y="2048707"/>
                  <a:pt x="25231" y="2048707"/>
                </a:cubicBezTo>
                <a:cubicBezTo>
                  <a:pt x="12437" y="2048707"/>
                  <a:pt x="2065" y="2038335"/>
                  <a:pt x="2065" y="2025541"/>
                </a:cubicBezTo>
                <a:cubicBezTo>
                  <a:pt x="2065" y="2012747"/>
                  <a:pt x="12437" y="2002375"/>
                  <a:pt x="25231" y="2002375"/>
                </a:cubicBezTo>
                <a:close/>
                <a:moveTo>
                  <a:pt x="3389573" y="1831011"/>
                </a:moveTo>
                <a:cubicBezTo>
                  <a:pt x="3402367" y="1831011"/>
                  <a:pt x="3412739" y="1841383"/>
                  <a:pt x="3412739" y="1854177"/>
                </a:cubicBezTo>
                <a:cubicBezTo>
                  <a:pt x="3412739" y="1866971"/>
                  <a:pt x="3402367" y="1877343"/>
                  <a:pt x="3389573" y="1877343"/>
                </a:cubicBezTo>
                <a:cubicBezTo>
                  <a:pt x="3376779" y="1877343"/>
                  <a:pt x="3366407" y="1866971"/>
                  <a:pt x="3366407" y="1854177"/>
                </a:cubicBezTo>
                <a:cubicBezTo>
                  <a:pt x="3366407" y="1841383"/>
                  <a:pt x="3376779" y="1831011"/>
                  <a:pt x="3389573" y="1831011"/>
                </a:cubicBezTo>
                <a:close/>
                <a:moveTo>
                  <a:pt x="3212478" y="1831011"/>
                </a:moveTo>
                <a:cubicBezTo>
                  <a:pt x="3225272" y="1831011"/>
                  <a:pt x="3235644" y="1841383"/>
                  <a:pt x="3235644" y="1854177"/>
                </a:cubicBezTo>
                <a:cubicBezTo>
                  <a:pt x="3235644" y="1866971"/>
                  <a:pt x="3225272" y="1877343"/>
                  <a:pt x="3212478" y="1877343"/>
                </a:cubicBezTo>
                <a:cubicBezTo>
                  <a:pt x="3199684" y="1877343"/>
                  <a:pt x="3189312" y="1866971"/>
                  <a:pt x="3189312" y="1854177"/>
                </a:cubicBezTo>
                <a:cubicBezTo>
                  <a:pt x="3189312" y="1841383"/>
                  <a:pt x="3199684" y="1831011"/>
                  <a:pt x="3212478" y="1831011"/>
                </a:cubicBezTo>
                <a:close/>
                <a:moveTo>
                  <a:pt x="3035379" y="1831011"/>
                </a:moveTo>
                <a:cubicBezTo>
                  <a:pt x="3048173" y="1831011"/>
                  <a:pt x="3058545" y="1841383"/>
                  <a:pt x="3058545" y="1854177"/>
                </a:cubicBezTo>
                <a:cubicBezTo>
                  <a:pt x="3058545" y="1866971"/>
                  <a:pt x="3048173" y="1877343"/>
                  <a:pt x="3035379" y="1877343"/>
                </a:cubicBezTo>
                <a:cubicBezTo>
                  <a:pt x="3022585" y="1877343"/>
                  <a:pt x="3012213" y="1866971"/>
                  <a:pt x="3012213" y="1854177"/>
                </a:cubicBezTo>
                <a:cubicBezTo>
                  <a:pt x="3012213" y="1841383"/>
                  <a:pt x="3022585" y="1831011"/>
                  <a:pt x="3035379" y="1831011"/>
                </a:cubicBezTo>
                <a:close/>
                <a:moveTo>
                  <a:pt x="2858280" y="1831011"/>
                </a:moveTo>
                <a:cubicBezTo>
                  <a:pt x="2871074" y="1831011"/>
                  <a:pt x="2881446" y="1841383"/>
                  <a:pt x="2881446" y="1854177"/>
                </a:cubicBezTo>
                <a:cubicBezTo>
                  <a:pt x="2881446" y="1866971"/>
                  <a:pt x="2871074" y="1877343"/>
                  <a:pt x="2858280" y="1877343"/>
                </a:cubicBezTo>
                <a:cubicBezTo>
                  <a:pt x="2845486" y="1877343"/>
                  <a:pt x="2835114" y="1866971"/>
                  <a:pt x="2835114" y="1854177"/>
                </a:cubicBezTo>
                <a:cubicBezTo>
                  <a:pt x="2835114" y="1841383"/>
                  <a:pt x="2845486" y="1831011"/>
                  <a:pt x="2858280" y="1831011"/>
                </a:cubicBezTo>
                <a:close/>
                <a:moveTo>
                  <a:pt x="2681181" y="1831011"/>
                </a:moveTo>
                <a:cubicBezTo>
                  <a:pt x="2693975" y="1831011"/>
                  <a:pt x="2704347" y="1841383"/>
                  <a:pt x="2704347" y="1854177"/>
                </a:cubicBezTo>
                <a:cubicBezTo>
                  <a:pt x="2704347" y="1866971"/>
                  <a:pt x="2693975" y="1877343"/>
                  <a:pt x="2681181" y="1877343"/>
                </a:cubicBezTo>
                <a:cubicBezTo>
                  <a:pt x="2668387" y="1877343"/>
                  <a:pt x="2658015" y="1866971"/>
                  <a:pt x="2658015" y="1854177"/>
                </a:cubicBezTo>
                <a:cubicBezTo>
                  <a:pt x="2658015" y="1841383"/>
                  <a:pt x="2668387" y="1831011"/>
                  <a:pt x="2681181" y="1831011"/>
                </a:cubicBezTo>
                <a:close/>
                <a:moveTo>
                  <a:pt x="2504082" y="1831011"/>
                </a:moveTo>
                <a:cubicBezTo>
                  <a:pt x="2516876" y="1831011"/>
                  <a:pt x="2527248" y="1841383"/>
                  <a:pt x="2527248" y="1854177"/>
                </a:cubicBezTo>
                <a:cubicBezTo>
                  <a:pt x="2527248" y="1866971"/>
                  <a:pt x="2516876" y="1877343"/>
                  <a:pt x="2504082" y="1877343"/>
                </a:cubicBezTo>
                <a:cubicBezTo>
                  <a:pt x="2491288" y="1877343"/>
                  <a:pt x="2480916" y="1866971"/>
                  <a:pt x="2480916" y="1854177"/>
                </a:cubicBezTo>
                <a:cubicBezTo>
                  <a:pt x="2480916" y="1841383"/>
                  <a:pt x="2491288" y="1831011"/>
                  <a:pt x="2504082" y="1831011"/>
                </a:cubicBezTo>
                <a:close/>
                <a:moveTo>
                  <a:pt x="2326983" y="1831011"/>
                </a:moveTo>
                <a:cubicBezTo>
                  <a:pt x="2339777" y="1831011"/>
                  <a:pt x="2350149" y="1841383"/>
                  <a:pt x="2350149" y="1854177"/>
                </a:cubicBezTo>
                <a:cubicBezTo>
                  <a:pt x="2350149" y="1866971"/>
                  <a:pt x="2339777" y="1877343"/>
                  <a:pt x="2326983" y="1877343"/>
                </a:cubicBezTo>
                <a:cubicBezTo>
                  <a:pt x="2314189" y="1877343"/>
                  <a:pt x="2303817" y="1866971"/>
                  <a:pt x="2303817" y="1854177"/>
                </a:cubicBezTo>
                <a:cubicBezTo>
                  <a:pt x="2303817" y="1841383"/>
                  <a:pt x="2314189" y="1831011"/>
                  <a:pt x="2326983" y="1831011"/>
                </a:cubicBezTo>
                <a:close/>
                <a:moveTo>
                  <a:pt x="2149884" y="1831011"/>
                </a:moveTo>
                <a:cubicBezTo>
                  <a:pt x="2162678" y="1831011"/>
                  <a:pt x="2173050" y="1841383"/>
                  <a:pt x="2173050" y="1854177"/>
                </a:cubicBezTo>
                <a:cubicBezTo>
                  <a:pt x="2173050" y="1866971"/>
                  <a:pt x="2162678" y="1877343"/>
                  <a:pt x="2149884" y="1877343"/>
                </a:cubicBezTo>
                <a:cubicBezTo>
                  <a:pt x="2137090" y="1877343"/>
                  <a:pt x="2126718" y="1866971"/>
                  <a:pt x="2126718" y="1854177"/>
                </a:cubicBezTo>
                <a:cubicBezTo>
                  <a:pt x="2126718" y="1841383"/>
                  <a:pt x="2137090" y="1831011"/>
                  <a:pt x="2149884" y="1831011"/>
                </a:cubicBezTo>
                <a:close/>
                <a:moveTo>
                  <a:pt x="1972786" y="1831011"/>
                </a:moveTo>
                <a:cubicBezTo>
                  <a:pt x="1985580" y="1831011"/>
                  <a:pt x="1995952" y="1841383"/>
                  <a:pt x="1995952" y="1854177"/>
                </a:cubicBezTo>
                <a:cubicBezTo>
                  <a:pt x="1995952" y="1866971"/>
                  <a:pt x="1985580" y="1877343"/>
                  <a:pt x="1972786" y="1877343"/>
                </a:cubicBezTo>
                <a:cubicBezTo>
                  <a:pt x="1959992" y="1877343"/>
                  <a:pt x="1949620" y="1866971"/>
                  <a:pt x="1949620" y="1854177"/>
                </a:cubicBezTo>
                <a:cubicBezTo>
                  <a:pt x="1949620" y="1841383"/>
                  <a:pt x="1959992" y="1831011"/>
                  <a:pt x="1972786" y="1831011"/>
                </a:cubicBezTo>
                <a:close/>
                <a:moveTo>
                  <a:pt x="1795687" y="1831011"/>
                </a:moveTo>
                <a:cubicBezTo>
                  <a:pt x="1808481" y="1831011"/>
                  <a:pt x="1818853" y="1841383"/>
                  <a:pt x="1818853" y="1854177"/>
                </a:cubicBezTo>
                <a:cubicBezTo>
                  <a:pt x="1818853" y="1866971"/>
                  <a:pt x="1808481" y="1877343"/>
                  <a:pt x="1795687" y="1877343"/>
                </a:cubicBezTo>
                <a:cubicBezTo>
                  <a:pt x="1782893" y="1877343"/>
                  <a:pt x="1772521" y="1866971"/>
                  <a:pt x="1772521" y="1854177"/>
                </a:cubicBezTo>
                <a:cubicBezTo>
                  <a:pt x="1772521" y="1841383"/>
                  <a:pt x="1782893" y="1831011"/>
                  <a:pt x="1795687" y="1831011"/>
                </a:cubicBezTo>
                <a:close/>
                <a:moveTo>
                  <a:pt x="1621178" y="1831011"/>
                </a:moveTo>
                <a:cubicBezTo>
                  <a:pt x="1633973" y="1831011"/>
                  <a:pt x="1644347" y="1841383"/>
                  <a:pt x="1644347" y="1854177"/>
                </a:cubicBezTo>
                <a:cubicBezTo>
                  <a:pt x="1644347" y="1866971"/>
                  <a:pt x="1633973" y="1877343"/>
                  <a:pt x="1621178" y="1877343"/>
                </a:cubicBezTo>
                <a:cubicBezTo>
                  <a:pt x="1608382" y="1877343"/>
                  <a:pt x="1598009" y="1866971"/>
                  <a:pt x="1598009" y="1854177"/>
                </a:cubicBezTo>
                <a:cubicBezTo>
                  <a:pt x="1598009" y="1841383"/>
                  <a:pt x="1608382" y="1831011"/>
                  <a:pt x="1621178" y="1831011"/>
                </a:cubicBezTo>
                <a:close/>
                <a:moveTo>
                  <a:pt x="1444087" y="1831011"/>
                </a:moveTo>
                <a:cubicBezTo>
                  <a:pt x="1456880" y="1831011"/>
                  <a:pt x="1467252" y="1841383"/>
                  <a:pt x="1467252" y="1854177"/>
                </a:cubicBezTo>
                <a:cubicBezTo>
                  <a:pt x="1467252" y="1866971"/>
                  <a:pt x="1456880" y="1877343"/>
                  <a:pt x="1444087" y="1877343"/>
                </a:cubicBezTo>
                <a:cubicBezTo>
                  <a:pt x="1431292" y="1877343"/>
                  <a:pt x="1420921" y="1866971"/>
                  <a:pt x="1420921" y="1854177"/>
                </a:cubicBezTo>
                <a:cubicBezTo>
                  <a:pt x="1420921" y="1841383"/>
                  <a:pt x="1431292" y="1831011"/>
                  <a:pt x="1444087" y="1831011"/>
                </a:cubicBezTo>
                <a:close/>
                <a:moveTo>
                  <a:pt x="1266988" y="1831011"/>
                </a:moveTo>
                <a:cubicBezTo>
                  <a:pt x="1279781" y="1831011"/>
                  <a:pt x="1290154" y="1841383"/>
                  <a:pt x="1290154" y="1854177"/>
                </a:cubicBezTo>
                <a:cubicBezTo>
                  <a:pt x="1290154" y="1866971"/>
                  <a:pt x="1279781" y="1877343"/>
                  <a:pt x="1266988" y="1877343"/>
                </a:cubicBezTo>
                <a:cubicBezTo>
                  <a:pt x="1254193" y="1877343"/>
                  <a:pt x="1243822" y="1866971"/>
                  <a:pt x="1243822" y="1854177"/>
                </a:cubicBezTo>
                <a:cubicBezTo>
                  <a:pt x="1243822" y="1841383"/>
                  <a:pt x="1254193" y="1831011"/>
                  <a:pt x="1266988" y="1831011"/>
                </a:cubicBezTo>
                <a:close/>
                <a:moveTo>
                  <a:pt x="1089892" y="1831011"/>
                </a:moveTo>
                <a:cubicBezTo>
                  <a:pt x="1102687" y="1831011"/>
                  <a:pt x="1113059" y="1841383"/>
                  <a:pt x="1113059" y="1854177"/>
                </a:cubicBezTo>
                <a:cubicBezTo>
                  <a:pt x="1113059" y="1866971"/>
                  <a:pt x="1102687" y="1877343"/>
                  <a:pt x="1089892" y="1877343"/>
                </a:cubicBezTo>
                <a:cubicBezTo>
                  <a:pt x="1077096" y="1877343"/>
                  <a:pt x="1066723" y="1866971"/>
                  <a:pt x="1066723" y="1854177"/>
                </a:cubicBezTo>
                <a:cubicBezTo>
                  <a:pt x="1066723" y="1841383"/>
                  <a:pt x="1077096" y="1831011"/>
                  <a:pt x="1089892" y="1831011"/>
                </a:cubicBezTo>
                <a:close/>
                <a:moveTo>
                  <a:pt x="912792" y="1831011"/>
                </a:moveTo>
                <a:cubicBezTo>
                  <a:pt x="925586" y="1831011"/>
                  <a:pt x="935957" y="1841383"/>
                  <a:pt x="935957" y="1854177"/>
                </a:cubicBezTo>
                <a:cubicBezTo>
                  <a:pt x="935957" y="1866971"/>
                  <a:pt x="925586" y="1877343"/>
                  <a:pt x="912792" y="1877343"/>
                </a:cubicBezTo>
                <a:cubicBezTo>
                  <a:pt x="899995" y="1877343"/>
                  <a:pt x="889626" y="1866971"/>
                  <a:pt x="889626" y="1854177"/>
                </a:cubicBezTo>
                <a:cubicBezTo>
                  <a:pt x="889626" y="1841383"/>
                  <a:pt x="899995" y="1831011"/>
                  <a:pt x="912792" y="1831011"/>
                </a:cubicBezTo>
                <a:close/>
                <a:moveTo>
                  <a:pt x="735694" y="1831011"/>
                </a:moveTo>
                <a:cubicBezTo>
                  <a:pt x="748488" y="1831011"/>
                  <a:pt x="758860" y="1841383"/>
                  <a:pt x="758860" y="1854177"/>
                </a:cubicBezTo>
                <a:cubicBezTo>
                  <a:pt x="758860" y="1866971"/>
                  <a:pt x="748488" y="1877343"/>
                  <a:pt x="735694" y="1877343"/>
                </a:cubicBezTo>
                <a:cubicBezTo>
                  <a:pt x="722900" y="1877343"/>
                  <a:pt x="712528" y="1866971"/>
                  <a:pt x="712528" y="1854177"/>
                </a:cubicBezTo>
                <a:cubicBezTo>
                  <a:pt x="712528" y="1841383"/>
                  <a:pt x="722900" y="1831011"/>
                  <a:pt x="735694" y="1831011"/>
                </a:cubicBezTo>
                <a:close/>
                <a:moveTo>
                  <a:pt x="558593" y="1831011"/>
                </a:moveTo>
                <a:cubicBezTo>
                  <a:pt x="571387" y="1831011"/>
                  <a:pt x="581759" y="1841383"/>
                  <a:pt x="581759" y="1854177"/>
                </a:cubicBezTo>
                <a:cubicBezTo>
                  <a:pt x="581759" y="1866971"/>
                  <a:pt x="571387" y="1877343"/>
                  <a:pt x="558593" y="1877343"/>
                </a:cubicBezTo>
                <a:cubicBezTo>
                  <a:pt x="545799" y="1877343"/>
                  <a:pt x="535427" y="1866971"/>
                  <a:pt x="535427" y="1854177"/>
                </a:cubicBezTo>
                <a:cubicBezTo>
                  <a:pt x="535427" y="1841383"/>
                  <a:pt x="545799" y="1831011"/>
                  <a:pt x="558593" y="1831011"/>
                </a:cubicBezTo>
                <a:close/>
                <a:moveTo>
                  <a:pt x="381495" y="1831011"/>
                </a:moveTo>
                <a:cubicBezTo>
                  <a:pt x="394290" y="1831011"/>
                  <a:pt x="404660" y="1841383"/>
                  <a:pt x="404660" y="1854177"/>
                </a:cubicBezTo>
                <a:cubicBezTo>
                  <a:pt x="404660" y="1866971"/>
                  <a:pt x="394290" y="1877343"/>
                  <a:pt x="381495" y="1877343"/>
                </a:cubicBezTo>
                <a:cubicBezTo>
                  <a:pt x="368701" y="1877343"/>
                  <a:pt x="358329" y="1866971"/>
                  <a:pt x="358329" y="1854177"/>
                </a:cubicBezTo>
                <a:cubicBezTo>
                  <a:pt x="358329" y="1841383"/>
                  <a:pt x="368701" y="1831011"/>
                  <a:pt x="381495" y="1831011"/>
                </a:cubicBezTo>
                <a:close/>
                <a:moveTo>
                  <a:pt x="204395" y="1831011"/>
                </a:moveTo>
                <a:cubicBezTo>
                  <a:pt x="217189" y="1831011"/>
                  <a:pt x="227561" y="1841383"/>
                  <a:pt x="227561" y="1854177"/>
                </a:cubicBezTo>
                <a:cubicBezTo>
                  <a:pt x="227561" y="1866971"/>
                  <a:pt x="217189" y="1877343"/>
                  <a:pt x="204395" y="1877343"/>
                </a:cubicBezTo>
                <a:cubicBezTo>
                  <a:pt x="191601" y="1877343"/>
                  <a:pt x="181229" y="1866971"/>
                  <a:pt x="181229" y="1854177"/>
                </a:cubicBezTo>
                <a:cubicBezTo>
                  <a:pt x="181229" y="1841383"/>
                  <a:pt x="191601" y="1831011"/>
                  <a:pt x="204395" y="1831011"/>
                </a:cubicBezTo>
                <a:close/>
                <a:moveTo>
                  <a:pt x="27296" y="1831011"/>
                </a:moveTo>
                <a:cubicBezTo>
                  <a:pt x="40090" y="1831011"/>
                  <a:pt x="50462" y="1841383"/>
                  <a:pt x="50462" y="1854177"/>
                </a:cubicBezTo>
                <a:cubicBezTo>
                  <a:pt x="50462" y="1866971"/>
                  <a:pt x="40090" y="1877343"/>
                  <a:pt x="27296" y="1877343"/>
                </a:cubicBezTo>
                <a:cubicBezTo>
                  <a:pt x="14502" y="1877343"/>
                  <a:pt x="4130" y="1866971"/>
                  <a:pt x="4130" y="1854177"/>
                </a:cubicBezTo>
                <a:cubicBezTo>
                  <a:pt x="4130" y="1841383"/>
                  <a:pt x="14502" y="1831011"/>
                  <a:pt x="27296" y="1831011"/>
                </a:cubicBezTo>
                <a:close/>
                <a:moveTo>
                  <a:pt x="1625311" y="1626915"/>
                </a:moveTo>
                <a:cubicBezTo>
                  <a:pt x="1638109" y="1626915"/>
                  <a:pt x="1648481" y="1637282"/>
                  <a:pt x="1648481" y="1650075"/>
                </a:cubicBezTo>
                <a:cubicBezTo>
                  <a:pt x="1648481" y="1662870"/>
                  <a:pt x="1638109" y="1673243"/>
                  <a:pt x="1625311" y="1673243"/>
                </a:cubicBezTo>
                <a:cubicBezTo>
                  <a:pt x="1612515" y="1673243"/>
                  <a:pt x="1602141" y="1662870"/>
                  <a:pt x="1602141" y="1650075"/>
                </a:cubicBezTo>
                <a:cubicBezTo>
                  <a:pt x="1602141" y="1637282"/>
                  <a:pt x="1612515" y="1626915"/>
                  <a:pt x="1625311" y="1626915"/>
                </a:cubicBezTo>
                <a:close/>
                <a:moveTo>
                  <a:pt x="1448221" y="1626915"/>
                </a:moveTo>
                <a:cubicBezTo>
                  <a:pt x="1461014" y="1626915"/>
                  <a:pt x="1471385" y="1637282"/>
                  <a:pt x="1471385" y="1650075"/>
                </a:cubicBezTo>
                <a:cubicBezTo>
                  <a:pt x="1471385" y="1662870"/>
                  <a:pt x="1461014" y="1673243"/>
                  <a:pt x="1448221" y="1673243"/>
                </a:cubicBezTo>
                <a:cubicBezTo>
                  <a:pt x="1435428" y="1673243"/>
                  <a:pt x="1425056" y="1662870"/>
                  <a:pt x="1425056" y="1650075"/>
                </a:cubicBezTo>
                <a:cubicBezTo>
                  <a:pt x="1425056" y="1637282"/>
                  <a:pt x="1435428" y="1626915"/>
                  <a:pt x="1448221" y="1626915"/>
                </a:cubicBezTo>
                <a:close/>
                <a:moveTo>
                  <a:pt x="1271122" y="1626915"/>
                </a:moveTo>
                <a:cubicBezTo>
                  <a:pt x="1283916" y="1626915"/>
                  <a:pt x="1294289" y="1637282"/>
                  <a:pt x="1294289" y="1650075"/>
                </a:cubicBezTo>
                <a:cubicBezTo>
                  <a:pt x="1294289" y="1662870"/>
                  <a:pt x="1283916" y="1673243"/>
                  <a:pt x="1271122" y="1673243"/>
                </a:cubicBezTo>
                <a:cubicBezTo>
                  <a:pt x="1258328" y="1673243"/>
                  <a:pt x="1247956" y="1662870"/>
                  <a:pt x="1247956" y="1650075"/>
                </a:cubicBezTo>
                <a:cubicBezTo>
                  <a:pt x="1247956" y="1637282"/>
                  <a:pt x="1258328" y="1626915"/>
                  <a:pt x="1271122" y="1626915"/>
                </a:cubicBezTo>
                <a:close/>
                <a:moveTo>
                  <a:pt x="1094030" y="1626915"/>
                </a:moveTo>
                <a:cubicBezTo>
                  <a:pt x="1106826" y="1626915"/>
                  <a:pt x="1117196" y="1637282"/>
                  <a:pt x="1117196" y="1650075"/>
                </a:cubicBezTo>
                <a:cubicBezTo>
                  <a:pt x="1117196" y="1662870"/>
                  <a:pt x="1106826" y="1673243"/>
                  <a:pt x="1094030" y="1673243"/>
                </a:cubicBezTo>
                <a:cubicBezTo>
                  <a:pt x="1081233" y="1673243"/>
                  <a:pt x="1070859" y="1662870"/>
                  <a:pt x="1070859" y="1650075"/>
                </a:cubicBezTo>
                <a:cubicBezTo>
                  <a:pt x="1070859" y="1637282"/>
                  <a:pt x="1081233" y="1626915"/>
                  <a:pt x="1094030" y="1626915"/>
                </a:cubicBezTo>
                <a:close/>
                <a:moveTo>
                  <a:pt x="916930" y="1626915"/>
                </a:moveTo>
                <a:cubicBezTo>
                  <a:pt x="929720" y="1626915"/>
                  <a:pt x="940092" y="1637282"/>
                  <a:pt x="940092" y="1650075"/>
                </a:cubicBezTo>
                <a:cubicBezTo>
                  <a:pt x="940092" y="1662870"/>
                  <a:pt x="929720" y="1673243"/>
                  <a:pt x="916930" y="1673243"/>
                </a:cubicBezTo>
                <a:cubicBezTo>
                  <a:pt x="904129" y="1673243"/>
                  <a:pt x="893761" y="1662870"/>
                  <a:pt x="893761" y="1650075"/>
                </a:cubicBezTo>
                <a:cubicBezTo>
                  <a:pt x="893761" y="1637282"/>
                  <a:pt x="904129" y="1626915"/>
                  <a:pt x="916930" y="1626915"/>
                </a:cubicBezTo>
                <a:close/>
                <a:moveTo>
                  <a:pt x="739831" y="1626915"/>
                </a:moveTo>
                <a:cubicBezTo>
                  <a:pt x="752625" y="1626915"/>
                  <a:pt x="762997" y="1637282"/>
                  <a:pt x="762997" y="1650075"/>
                </a:cubicBezTo>
                <a:cubicBezTo>
                  <a:pt x="762997" y="1662870"/>
                  <a:pt x="752625" y="1673243"/>
                  <a:pt x="739831" y="1673243"/>
                </a:cubicBezTo>
                <a:cubicBezTo>
                  <a:pt x="727037" y="1673243"/>
                  <a:pt x="716664" y="1662870"/>
                  <a:pt x="716664" y="1650075"/>
                </a:cubicBezTo>
                <a:cubicBezTo>
                  <a:pt x="716664" y="1637282"/>
                  <a:pt x="727037" y="1626915"/>
                  <a:pt x="739831" y="1626915"/>
                </a:cubicBezTo>
                <a:close/>
                <a:moveTo>
                  <a:pt x="562728" y="1626915"/>
                </a:moveTo>
                <a:cubicBezTo>
                  <a:pt x="575523" y="1626915"/>
                  <a:pt x="585895" y="1637282"/>
                  <a:pt x="585895" y="1650075"/>
                </a:cubicBezTo>
                <a:cubicBezTo>
                  <a:pt x="585895" y="1662870"/>
                  <a:pt x="575523" y="1673243"/>
                  <a:pt x="562728" y="1673243"/>
                </a:cubicBezTo>
                <a:cubicBezTo>
                  <a:pt x="549934" y="1673243"/>
                  <a:pt x="539562" y="1662870"/>
                  <a:pt x="539562" y="1650075"/>
                </a:cubicBezTo>
                <a:cubicBezTo>
                  <a:pt x="539562" y="1637282"/>
                  <a:pt x="549934" y="1626915"/>
                  <a:pt x="562728" y="1626915"/>
                </a:cubicBezTo>
                <a:close/>
                <a:moveTo>
                  <a:pt x="385632" y="1626915"/>
                </a:moveTo>
                <a:cubicBezTo>
                  <a:pt x="398426" y="1626915"/>
                  <a:pt x="408796" y="1637282"/>
                  <a:pt x="408796" y="1650075"/>
                </a:cubicBezTo>
                <a:cubicBezTo>
                  <a:pt x="408796" y="1662870"/>
                  <a:pt x="398426" y="1673243"/>
                  <a:pt x="385632" y="1673243"/>
                </a:cubicBezTo>
                <a:cubicBezTo>
                  <a:pt x="372837" y="1673243"/>
                  <a:pt x="362465" y="1662870"/>
                  <a:pt x="362465" y="1650075"/>
                </a:cubicBezTo>
                <a:cubicBezTo>
                  <a:pt x="362465" y="1637282"/>
                  <a:pt x="372837" y="1626915"/>
                  <a:pt x="385632" y="1626915"/>
                </a:cubicBezTo>
                <a:close/>
                <a:moveTo>
                  <a:pt x="208530" y="1626915"/>
                </a:moveTo>
                <a:cubicBezTo>
                  <a:pt x="221324" y="1626915"/>
                  <a:pt x="231696" y="1637282"/>
                  <a:pt x="231696" y="1650075"/>
                </a:cubicBezTo>
                <a:cubicBezTo>
                  <a:pt x="231696" y="1662870"/>
                  <a:pt x="221324" y="1673243"/>
                  <a:pt x="208530" y="1673243"/>
                </a:cubicBezTo>
                <a:cubicBezTo>
                  <a:pt x="195736" y="1673243"/>
                  <a:pt x="185364" y="1662870"/>
                  <a:pt x="185364" y="1650075"/>
                </a:cubicBezTo>
                <a:cubicBezTo>
                  <a:pt x="185364" y="1637282"/>
                  <a:pt x="195736" y="1626915"/>
                  <a:pt x="208530" y="1626915"/>
                </a:cubicBezTo>
                <a:close/>
                <a:moveTo>
                  <a:pt x="31432" y="1626915"/>
                </a:moveTo>
                <a:cubicBezTo>
                  <a:pt x="44226" y="1626915"/>
                  <a:pt x="54597" y="1637282"/>
                  <a:pt x="54597" y="1650075"/>
                </a:cubicBezTo>
                <a:cubicBezTo>
                  <a:pt x="54597" y="1662870"/>
                  <a:pt x="44226" y="1673243"/>
                  <a:pt x="31432" y="1673243"/>
                </a:cubicBezTo>
                <a:cubicBezTo>
                  <a:pt x="18638" y="1673243"/>
                  <a:pt x="8266" y="1662870"/>
                  <a:pt x="8266" y="1650075"/>
                </a:cubicBezTo>
                <a:cubicBezTo>
                  <a:pt x="8266" y="1637282"/>
                  <a:pt x="18638" y="1626915"/>
                  <a:pt x="31432" y="1626915"/>
                </a:cubicBezTo>
                <a:close/>
                <a:moveTo>
                  <a:pt x="3393703" y="1626911"/>
                </a:moveTo>
                <a:cubicBezTo>
                  <a:pt x="3406497" y="1626911"/>
                  <a:pt x="3416869" y="1637282"/>
                  <a:pt x="3416869" y="1650074"/>
                </a:cubicBezTo>
                <a:cubicBezTo>
                  <a:pt x="3416869" y="1662869"/>
                  <a:pt x="3406497" y="1673241"/>
                  <a:pt x="3393703" y="1673241"/>
                </a:cubicBezTo>
                <a:cubicBezTo>
                  <a:pt x="3380909" y="1673241"/>
                  <a:pt x="3370537" y="1662869"/>
                  <a:pt x="3370537" y="1650074"/>
                </a:cubicBezTo>
                <a:cubicBezTo>
                  <a:pt x="3370537" y="1637282"/>
                  <a:pt x="3380909" y="1626911"/>
                  <a:pt x="3393703" y="1626911"/>
                </a:cubicBezTo>
                <a:close/>
                <a:moveTo>
                  <a:pt x="3216608" y="1626911"/>
                </a:moveTo>
                <a:cubicBezTo>
                  <a:pt x="3229402" y="1626911"/>
                  <a:pt x="3239774" y="1637282"/>
                  <a:pt x="3239774" y="1650074"/>
                </a:cubicBezTo>
                <a:cubicBezTo>
                  <a:pt x="3239774" y="1662869"/>
                  <a:pt x="3229402" y="1673241"/>
                  <a:pt x="3216608" y="1673241"/>
                </a:cubicBezTo>
                <a:cubicBezTo>
                  <a:pt x="3203814" y="1673241"/>
                  <a:pt x="3193442" y="1662869"/>
                  <a:pt x="3193442" y="1650074"/>
                </a:cubicBezTo>
                <a:cubicBezTo>
                  <a:pt x="3193442" y="1637282"/>
                  <a:pt x="3203814" y="1626911"/>
                  <a:pt x="3216608" y="1626911"/>
                </a:cubicBezTo>
                <a:close/>
                <a:moveTo>
                  <a:pt x="3039509" y="1626911"/>
                </a:moveTo>
                <a:cubicBezTo>
                  <a:pt x="3052303" y="1626911"/>
                  <a:pt x="3062675" y="1637282"/>
                  <a:pt x="3062675" y="1650074"/>
                </a:cubicBezTo>
                <a:cubicBezTo>
                  <a:pt x="3062675" y="1662869"/>
                  <a:pt x="3052303" y="1673241"/>
                  <a:pt x="3039509" y="1673241"/>
                </a:cubicBezTo>
                <a:cubicBezTo>
                  <a:pt x="3026715" y="1673241"/>
                  <a:pt x="3016343" y="1662869"/>
                  <a:pt x="3016343" y="1650074"/>
                </a:cubicBezTo>
                <a:cubicBezTo>
                  <a:pt x="3016343" y="1637282"/>
                  <a:pt x="3026715" y="1626911"/>
                  <a:pt x="3039509" y="1626911"/>
                </a:cubicBezTo>
                <a:close/>
                <a:moveTo>
                  <a:pt x="2862410" y="1626911"/>
                </a:moveTo>
                <a:cubicBezTo>
                  <a:pt x="2875204" y="1626911"/>
                  <a:pt x="2885576" y="1637282"/>
                  <a:pt x="2885576" y="1650074"/>
                </a:cubicBezTo>
                <a:cubicBezTo>
                  <a:pt x="2885576" y="1662869"/>
                  <a:pt x="2875204" y="1673241"/>
                  <a:pt x="2862410" y="1673241"/>
                </a:cubicBezTo>
                <a:cubicBezTo>
                  <a:pt x="2849616" y="1673241"/>
                  <a:pt x="2839244" y="1662869"/>
                  <a:pt x="2839244" y="1650074"/>
                </a:cubicBezTo>
                <a:cubicBezTo>
                  <a:pt x="2839244" y="1637282"/>
                  <a:pt x="2849616" y="1626911"/>
                  <a:pt x="2862410" y="1626911"/>
                </a:cubicBezTo>
                <a:close/>
                <a:moveTo>
                  <a:pt x="2685311" y="1626911"/>
                </a:moveTo>
                <a:cubicBezTo>
                  <a:pt x="2698105" y="1626911"/>
                  <a:pt x="2708477" y="1637282"/>
                  <a:pt x="2708477" y="1650074"/>
                </a:cubicBezTo>
                <a:cubicBezTo>
                  <a:pt x="2708477" y="1662869"/>
                  <a:pt x="2698105" y="1673241"/>
                  <a:pt x="2685311" y="1673241"/>
                </a:cubicBezTo>
                <a:cubicBezTo>
                  <a:pt x="2672517" y="1673241"/>
                  <a:pt x="2662145" y="1662869"/>
                  <a:pt x="2662145" y="1650074"/>
                </a:cubicBezTo>
                <a:cubicBezTo>
                  <a:pt x="2662145" y="1637282"/>
                  <a:pt x="2672517" y="1626911"/>
                  <a:pt x="2685311" y="1626911"/>
                </a:cubicBezTo>
                <a:close/>
                <a:moveTo>
                  <a:pt x="2508212" y="1626911"/>
                </a:moveTo>
                <a:cubicBezTo>
                  <a:pt x="2521006" y="1626911"/>
                  <a:pt x="2531378" y="1637282"/>
                  <a:pt x="2531378" y="1650074"/>
                </a:cubicBezTo>
                <a:cubicBezTo>
                  <a:pt x="2531378" y="1662869"/>
                  <a:pt x="2521006" y="1673241"/>
                  <a:pt x="2508212" y="1673241"/>
                </a:cubicBezTo>
                <a:cubicBezTo>
                  <a:pt x="2495418" y="1673241"/>
                  <a:pt x="2485046" y="1662869"/>
                  <a:pt x="2485046" y="1650074"/>
                </a:cubicBezTo>
                <a:cubicBezTo>
                  <a:pt x="2485046" y="1637282"/>
                  <a:pt x="2495418" y="1626911"/>
                  <a:pt x="2508212" y="1626911"/>
                </a:cubicBezTo>
                <a:close/>
                <a:moveTo>
                  <a:pt x="2331113" y="1626911"/>
                </a:moveTo>
                <a:cubicBezTo>
                  <a:pt x="2343907" y="1626911"/>
                  <a:pt x="2354279" y="1637282"/>
                  <a:pt x="2354279" y="1650074"/>
                </a:cubicBezTo>
                <a:cubicBezTo>
                  <a:pt x="2354279" y="1662869"/>
                  <a:pt x="2343907" y="1673241"/>
                  <a:pt x="2331113" y="1673241"/>
                </a:cubicBezTo>
                <a:cubicBezTo>
                  <a:pt x="2318319" y="1673241"/>
                  <a:pt x="2307947" y="1662869"/>
                  <a:pt x="2307947" y="1650074"/>
                </a:cubicBezTo>
                <a:cubicBezTo>
                  <a:pt x="2307947" y="1637282"/>
                  <a:pt x="2318319" y="1626911"/>
                  <a:pt x="2331113" y="1626911"/>
                </a:cubicBezTo>
                <a:close/>
                <a:moveTo>
                  <a:pt x="2154014" y="1626911"/>
                </a:moveTo>
                <a:cubicBezTo>
                  <a:pt x="2166808" y="1626911"/>
                  <a:pt x="2177180" y="1637282"/>
                  <a:pt x="2177180" y="1650074"/>
                </a:cubicBezTo>
                <a:cubicBezTo>
                  <a:pt x="2177180" y="1662869"/>
                  <a:pt x="2166808" y="1673241"/>
                  <a:pt x="2154014" y="1673241"/>
                </a:cubicBezTo>
                <a:cubicBezTo>
                  <a:pt x="2141220" y="1673241"/>
                  <a:pt x="2130848" y="1662869"/>
                  <a:pt x="2130848" y="1650074"/>
                </a:cubicBezTo>
                <a:cubicBezTo>
                  <a:pt x="2130848" y="1637282"/>
                  <a:pt x="2141220" y="1626911"/>
                  <a:pt x="2154014" y="1626911"/>
                </a:cubicBezTo>
                <a:close/>
                <a:moveTo>
                  <a:pt x="1976916" y="1626911"/>
                </a:moveTo>
                <a:cubicBezTo>
                  <a:pt x="1989710" y="1626911"/>
                  <a:pt x="2000082" y="1637282"/>
                  <a:pt x="2000082" y="1650074"/>
                </a:cubicBezTo>
                <a:cubicBezTo>
                  <a:pt x="2000082" y="1662869"/>
                  <a:pt x="1989710" y="1673241"/>
                  <a:pt x="1976916" y="1673241"/>
                </a:cubicBezTo>
                <a:cubicBezTo>
                  <a:pt x="1964122" y="1673241"/>
                  <a:pt x="1953750" y="1662869"/>
                  <a:pt x="1953750" y="1650074"/>
                </a:cubicBezTo>
                <a:cubicBezTo>
                  <a:pt x="1953750" y="1637282"/>
                  <a:pt x="1964122" y="1626911"/>
                  <a:pt x="1976916" y="1626911"/>
                </a:cubicBezTo>
                <a:close/>
                <a:moveTo>
                  <a:pt x="1799817" y="1626911"/>
                </a:moveTo>
                <a:cubicBezTo>
                  <a:pt x="1812611" y="1626911"/>
                  <a:pt x="1822983" y="1637282"/>
                  <a:pt x="1822983" y="1650074"/>
                </a:cubicBezTo>
                <a:cubicBezTo>
                  <a:pt x="1822983" y="1662869"/>
                  <a:pt x="1812611" y="1673241"/>
                  <a:pt x="1799817" y="1673241"/>
                </a:cubicBezTo>
                <a:cubicBezTo>
                  <a:pt x="1787023" y="1673241"/>
                  <a:pt x="1776651" y="1662869"/>
                  <a:pt x="1776651" y="1650074"/>
                </a:cubicBezTo>
                <a:cubicBezTo>
                  <a:pt x="1776651" y="1637282"/>
                  <a:pt x="1787023" y="1626911"/>
                  <a:pt x="1799817" y="1626911"/>
                </a:cubicBezTo>
                <a:close/>
                <a:moveTo>
                  <a:pt x="1627375" y="1455558"/>
                </a:moveTo>
                <a:cubicBezTo>
                  <a:pt x="1640172" y="1455558"/>
                  <a:pt x="1650548" y="1465928"/>
                  <a:pt x="1650548" y="1478721"/>
                </a:cubicBezTo>
                <a:cubicBezTo>
                  <a:pt x="1650548" y="1491513"/>
                  <a:pt x="1640172" y="1501883"/>
                  <a:pt x="1627375" y="1501883"/>
                </a:cubicBezTo>
                <a:cubicBezTo>
                  <a:pt x="1614580" y="1501883"/>
                  <a:pt x="1604206" y="1491513"/>
                  <a:pt x="1604206" y="1478721"/>
                </a:cubicBezTo>
                <a:cubicBezTo>
                  <a:pt x="1604206" y="1465928"/>
                  <a:pt x="1614580" y="1455558"/>
                  <a:pt x="1627375" y="1455558"/>
                </a:cubicBezTo>
                <a:close/>
                <a:moveTo>
                  <a:pt x="1450286" y="1455558"/>
                </a:moveTo>
                <a:cubicBezTo>
                  <a:pt x="1463080" y="1455558"/>
                  <a:pt x="1473450" y="1465928"/>
                  <a:pt x="1473450" y="1478721"/>
                </a:cubicBezTo>
                <a:cubicBezTo>
                  <a:pt x="1473450" y="1491513"/>
                  <a:pt x="1463080" y="1501883"/>
                  <a:pt x="1450286" y="1501883"/>
                </a:cubicBezTo>
                <a:cubicBezTo>
                  <a:pt x="1437492" y="1501883"/>
                  <a:pt x="1427120" y="1491513"/>
                  <a:pt x="1427120" y="1478721"/>
                </a:cubicBezTo>
                <a:cubicBezTo>
                  <a:pt x="1427120" y="1465928"/>
                  <a:pt x="1437492" y="1455558"/>
                  <a:pt x="1450286" y="1455558"/>
                </a:cubicBezTo>
                <a:close/>
                <a:moveTo>
                  <a:pt x="1273187" y="1455558"/>
                </a:moveTo>
                <a:cubicBezTo>
                  <a:pt x="1285981" y="1455558"/>
                  <a:pt x="1296354" y="1465928"/>
                  <a:pt x="1296354" y="1478721"/>
                </a:cubicBezTo>
                <a:cubicBezTo>
                  <a:pt x="1296354" y="1491513"/>
                  <a:pt x="1285981" y="1501883"/>
                  <a:pt x="1273187" y="1501883"/>
                </a:cubicBezTo>
                <a:cubicBezTo>
                  <a:pt x="1260393" y="1501883"/>
                  <a:pt x="1250021" y="1491513"/>
                  <a:pt x="1250021" y="1478721"/>
                </a:cubicBezTo>
                <a:cubicBezTo>
                  <a:pt x="1250021" y="1465928"/>
                  <a:pt x="1260393" y="1455558"/>
                  <a:pt x="1273187" y="1455558"/>
                </a:cubicBezTo>
                <a:close/>
                <a:moveTo>
                  <a:pt x="1096095" y="1455558"/>
                </a:moveTo>
                <a:cubicBezTo>
                  <a:pt x="1108890" y="1455558"/>
                  <a:pt x="1119261" y="1465928"/>
                  <a:pt x="1119261" y="1478721"/>
                </a:cubicBezTo>
                <a:cubicBezTo>
                  <a:pt x="1119261" y="1491513"/>
                  <a:pt x="1108890" y="1501883"/>
                  <a:pt x="1096095" y="1501883"/>
                </a:cubicBezTo>
                <a:cubicBezTo>
                  <a:pt x="1083299" y="1501883"/>
                  <a:pt x="1072924" y="1491513"/>
                  <a:pt x="1072924" y="1478721"/>
                </a:cubicBezTo>
                <a:cubicBezTo>
                  <a:pt x="1072924" y="1465928"/>
                  <a:pt x="1083299" y="1455558"/>
                  <a:pt x="1096095" y="1455558"/>
                </a:cubicBezTo>
                <a:close/>
                <a:moveTo>
                  <a:pt x="918992" y="1455558"/>
                </a:moveTo>
                <a:cubicBezTo>
                  <a:pt x="931784" y="1455558"/>
                  <a:pt x="942156" y="1465928"/>
                  <a:pt x="942156" y="1478721"/>
                </a:cubicBezTo>
                <a:cubicBezTo>
                  <a:pt x="942156" y="1491514"/>
                  <a:pt x="931784" y="1501883"/>
                  <a:pt x="918992" y="1501883"/>
                </a:cubicBezTo>
                <a:cubicBezTo>
                  <a:pt x="906196" y="1501883"/>
                  <a:pt x="895825" y="1491514"/>
                  <a:pt x="895825" y="1478721"/>
                </a:cubicBezTo>
                <a:cubicBezTo>
                  <a:pt x="895825" y="1465928"/>
                  <a:pt x="906196" y="1455558"/>
                  <a:pt x="918992" y="1455558"/>
                </a:cubicBezTo>
                <a:close/>
                <a:moveTo>
                  <a:pt x="741896" y="1455558"/>
                </a:moveTo>
                <a:cubicBezTo>
                  <a:pt x="754691" y="1455558"/>
                  <a:pt x="765062" y="1465928"/>
                  <a:pt x="765062" y="1478721"/>
                </a:cubicBezTo>
                <a:cubicBezTo>
                  <a:pt x="765062" y="1491514"/>
                  <a:pt x="754691" y="1501883"/>
                  <a:pt x="741896" y="1501883"/>
                </a:cubicBezTo>
                <a:cubicBezTo>
                  <a:pt x="729102" y="1501883"/>
                  <a:pt x="718730" y="1491514"/>
                  <a:pt x="718730" y="1478721"/>
                </a:cubicBezTo>
                <a:cubicBezTo>
                  <a:pt x="718730" y="1465928"/>
                  <a:pt x="729102" y="1455558"/>
                  <a:pt x="741896" y="1455558"/>
                </a:cubicBezTo>
                <a:close/>
                <a:moveTo>
                  <a:pt x="564794" y="1455558"/>
                </a:moveTo>
                <a:cubicBezTo>
                  <a:pt x="577588" y="1455558"/>
                  <a:pt x="587960" y="1465928"/>
                  <a:pt x="587960" y="1478721"/>
                </a:cubicBezTo>
                <a:cubicBezTo>
                  <a:pt x="587960" y="1491514"/>
                  <a:pt x="577588" y="1501883"/>
                  <a:pt x="564794" y="1501883"/>
                </a:cubicBezTo>
                <a:cubicBezTo>
                  <a:pt x="552000" y="1501883"/>
                  <a:pt x="541628" y="1491514"/>
                  <a:pt x="541628" y="1478721"/>
                </a:cubicBezTo>
                <a:cubicBezTo>
                  <a:pt x="541628" y="1465928"/>
                  <a:pt x="552000" y="1455558"/>
                  <a:pt x="564794" y="1455558"/>
                </a:cubicBezTo>
                <a:close/>
                <a:moveTo>
                  <a:pt x="387698" y="1455558"/>
                </a:moveTo>
                <a:cubicBezTo>
                  <a:pt x="400491" y="1455558"/>
                  <a:pt x="410860" y="1465928"/>
                  <a:pt x="410860" y="1478721"/>
                </a:cubicBezTo>
                <a:cubicBezTo>
                  <a:pt x="410860" y="1491514"/>
                  <a:pt x="400491" y="1501883"/>
                  <a:pt x="387698" y="1501883"/>
                </a:cubicBezTo>
                <a:cubicBezTo>
                  <a:pt x="374902" y="1501883"/>
                  <a:pt x="364530" y="1491514"/>
                  <a:pt x="364530" y="1478721"/>
                </a:cubicBezTo>
                <a:cubicBezTo>
                  <a:pt x="364530" y="1465928"/>
                  <a:pt x="374902" y="1455558"/>
                  <a:pt x="387698" y="1455558"/>
                </a:cubicBezTo>
                <a:close/>
                <a:moveTo>
                  <a:pt x="210594" y="1455558"/>
                </a:moveTo>
                <a:cubicBezTo>
                  <a:pt x="223388" y="1455558"/>
                  <a:pt x="233760" y="1465928"/>
                  <a:pt x="233760" y="1478721"/>
                </a:cubicBezTo>
                <a:cubicBezTo>
                  <a:pt x="233760" y="1491514"/>
                  <a:pt x="223388" y="1501883"/>
                  <a:pt x="210594" y="1501883"/>
                </a:cubicBezTo>
                <a:cubicBezTo>
                  <a:pt x="197800" y="1501883"/>
                  <a:pt x="187428" y="1491514"/>
                  <a:pt x="187428" y="1478721"/>
                </a:cubicBezTo>
                <a:cubicBezTo>
                  <a:pt x="187428" y="1465928"/>
                  <a:pt x="197800" y="1455558"/>
                  <a:pt x="210594" y="1455558"/>
                </a:cubicBezTo>
                <a:close/>
                <a:moveTo>
                  <a:pt x="33496" y="1455558"/>
                </a:moveTo>
                <a:cubicBezTo>
                  <a:pt x="46290" y="1455558"/>
                  <a:pt x="56662" y="1465928"/>
                  <a:pt x="56662" y="1478721"/>
                </a:cubicBezTo>
                <a:cubicBezTo>
                  <a:pt x="56662" y="1491514"/>
                  <a:pt x="46290" y="1501883"/>
                  <a:pt x="33496" y="1501883"/>
                </a:cubicBezTo>
                <a:cubicBezTo>
                  <a:pt x="20702" y="1501883"/>
                  <a:pt x="10330" y="1491514"/>
                  <a:pt x="10330" y="1478721"/>
                </a:cubicBezTo>
                <a:cubicBezTo>
                  <a:pt x="10330" y="1465928"/>
                  <a:pt x="20702" y="1455558"/>
                  <a:pt x="33496" y="1455558"/>
                </a:cubicBezTo>
                <a:close/>
                <a:moveTo>
                  <a:pt x="3041573" y="1455553"/>
                </a:moveTo>
                <a:cubicBezTo>
                  <a:pt x="3054367" y="1455553"/>
                  <a:pt x="3064739" y="1465924"/>
                  <a:pt x="3064739" y="1478717"/>
                </a:cubicBezTo>
                <a:cubicBezTo>
                  <a:pt x="3064739" y="1491510"/>
                  <a:pt x="3054367" y="1501880"/>
                  <a:pt x="3041573" y="1501880"/>
                </a:cubicBezTo>
                <a:cubicBezTo>
                  <a:pt x="3028779" y="1501880"/>
                  <a:pt x="3018407" y="1491510"/>
                  <a:pt x="3018407" y="1478717"/>
                </a:cubicBezTo>
                <a:cubicBezTo>
                  <a:pt x="3018407" y="1465924"/>
                  <a:pt x="3028779" y="1455553"/>
                  <a:pt x="3041573" y="1455553"/>
                </a:cubicBezTo>
                <a:close/>
                <a:moveTo>
                  <a:pt x="2864474" y="1455553"/>
                </a:moveTo>
                <a:cubicBezTo>
                  <a:pt x="2877268" y="1455553"/>
                  <a:pt x="2887640" y="1465924"/>
                  <a:pt x="2887640" y="1478717"/>
                </a:cubicBezTo>
                <a:cubicBezTo>
                  <a:pt x="2887640" y="1491510"/>
                  <a:pt x="2877268" y="1501880"/>
                  <a:pt x="2864474" y="1501880"/>
                </a:cubicBezTo>
                <a:cubicBezTo>
                  <a:pt x="2851680" y="1501880"/>
                  <a:pt x="2841308" y="1491510"/>
                  <a:pt x="2841308" y="1478717"/>
                </a:cubicBezTo>
                <a:cubicBezTo>
                  <a:pt x="2841308" y="1465924"/>
                  <a:pt x="2851680" y="1455553"/>
                  <a:pt x="2864474" y="1455553"/>
                </a:cubicBezTo>
                <a:close/>
                <a:moveTo>
                  <a:pt x="2687375" y="1455553"/>
                </a:moveTo>
                <a:cubicBezTo>
                  <a:pt x="2700169" y="1455553"/>
                  <a:pt x="2710541" y="1465924"/>
                  <a:pt x="2710541" y="1478717"/>
                </a:cubicBezTo>
                <a:cubicBezTo>
                  <a:pt x="2710541" y="1491510"/>
                  <a:pt x="2700169" y="1501881"/>
                  <a:pt x="2687375" y="1501881"/>
                </a:cubicBezTo>
                <a:cubicBezTo>
                  <a:pt x="2674581" y="1501881"/>
                  <a:pt x="2664209" y="1491510"/>
                  <a:pt x="2664209" y="1478717"/>
                </a:cubicBezTo>
                <a:cubicBezTo>
                  <a:pt x="2664209" y="1465924"/>
                  <a:pt x="2674581" y="1455553"/>
                  <a:pt x="2687375" y="1455553"/>
                </a:cubicBezTo>
                <a:close/>
                <a:moveTo>
                  <a:pt x="2510277" y="1455553"/>
                </a:moveTo>
                <a:cubicBezTo>
                  <a:pt x="2523071" y="1455553"/>
                  <a:pt x="2533443" y="1465924"/>
                  <a:pt x="2533443" y="1478717"/>
                </a:cubicBezTo>
                <a:cubicBezTo>
                  <a:pt x="2533443" y="1491510"/>
                  <a:pt x="2523071" y="1501881"/>
                  <a:pt x="2510277" y="1501881"/>
                </a:cubicBezTo>
                <a:cubicBezTo>
                  <a:pt x="2497483" y="1501881"/>
                  <a:pt x="2487111" y="1491510"/>
                  <a:pt x="2487111" y="1478717"/>
                </a:cubicBezTo>
                <a:cubicBezTo>
                  <a:pt x="2487111" y="1465924"/>
                  <a:pt x="2497483" y="1455553"/>
                  <a:pt x="2510277" y="1455553"/>
                </a:cubicBezTo>
                <a:close/>
                <a:moveTo>
                  <a:pt x="2333178" y="1455553"/>
                </a:moveTo>
                <a:cubicBezTo>
                  <a:pt x="2345972" y="1455553"/>
                  <a:pt x="2356344" y="1465924"/>
                  <a:pt x="2356344" y="1478717"/>
                </a:cubicBezTo>
                <a:cubicBezTo>
                  <a:pt x="2356344" y="1491510"/>
                  <a:pt x="2345972" y="1501881"/>
                  <a:pt x="2333178" y="1501881"/>
                </a:cubicBezTo>
                <a:cubicBezTo>
                  <a:pt x="2320384" y="1501881"/>
                  <a:pt x="2310012" y="1491510"/>
                  <a:pt x="2310012" y="1478717"/>
                </a:cubicBezTo>
                <a:cubicBezTo>
                  <a:pt x="2310012" y="1465924"/>
                  <a:pt x="2320384" y="1455553"/>
                  <a:pt x="2333178" y="1455553"/>
                </a:cubicBezTo>
                <a:close/>
                <a:moveTo>
                  <a:pt x="2156079" y="1455553"/>
                </a:moveTo>
                <a:cubicBezTo>
                  <a:pt x="2168873" y="1455553"/>
                  <a:pt x="2179245" y="1465924"/>
                  <a:pt x="2179245" y="1478717"/>
                </a:cubicBezTo>
                <a:cubicBezTo>
                  <a:pt x="2179245" y="1491510"/>
                  <a:pt x="2168873" y="1501881"/>
                  <a:pt x="2156079" y="1501881"/>
                </a:cubicBezTo>
                <a:cubicBezTo>
                  <a:pt x="2143285" y="1501881"/>
                  <a:pt x="2132913" y="1491510"/>
                  <a:pt x="2132913" y="1478717"/>
                </a:cubicBezTo>
                <a:cubicBezTo>
                  <a:pt x="2132913" y="1465924"/>
                  <a:pt x="2143285" y="1455553"/>
                  <a:pt x="2156079" y="1455553"/>
                </a:cubicBezTo>
                <a:close/>
                <a:moveTo>
                  <a:pt x="1978980" y="1455553"/>
                </a:moveTo>
                <a:cubicBezTo>
                  <a:pt x="1991774" y="1455553"/>
                  <a:pt x="2002146" y="1465924"/>
                  <a:pt x="2002146" y="1478717"/>
                </a:cubicBezTo>
                <a:cubicBezTo>
                  <a:pt x="2002146" y="1491510"/>
                  <a:pt x="1991774" y="1501881"/>
                  <a:pt x="1978980" y="1501881"/>
                </a:cubicBezTo>
                <a:cubicBezTo>
                  <a:pt x="1966186" y="1501881"/>
                  <a:pt x="1955814" y="1491510"/>
                  <a:pt x="1955814" y="1478717"/>
                </a:cubicBezTo>
                <a:cubicBezTo>
                  <a:pt x="1955814" y="1465924"/>
                  <a:pt x="1966186" y="1455553"/>
                  <a:pt x="1978980" y="1455553"/>
                </a:cubicBezTo>
                <a:close/>
                <a:moveTo>
                  <a:pt x="1801881" y="1455553"/>
                </a:moveTo>
                <a:cubicBezTo>
                  <a:pt x="1814675" y="1455553"/>
                  <a:pt x="1825047" y="1465924"/>
                  <a:pt x="1825047" y="1478717"/>
                </a:cubicBezTo>
                <a:cubicBezTo>
                  <a:pt x="1825047" y="1491510"/>
                  <a:pt x="1814675" y="1501881"/>
                  <a:pt x="1801881" y="1501881"/>
                </a:cubicBezTo>
                <a:cubicBezTo>
                  <a:pt x="1789087" y="1501881"/>
                  <a:pt x="1778715" y="1491510"/>
                  <a:pt x="1778715" y="1478717"/>
                </a:cubicBezTo>
                <a:cubicBezTo>
                  <a:pt x="1778715" y="1465924"/>
                  <a:pt x="1789087" y="1455553"/>
                  <a:pt x="1801881" y="1455553"/>
                </a:cubicBezTo>
                <a:close/>
                <a:moveTo>
                  <a:pt x="3395767" y="1455553"/>
                </a:moveTo>
                <a:cubicBezTo>
                  <a:pt x="3408561" y="1455553"/>
                  <a:pt x="3418933" y="1465924"/>
                  <a:pt x="3418933" y="1478717"/>
                </a:cubicBezTo>
                <a:cubicBezTo>
                  <a:pt x="3418933" y="1491510"/>
                  <a:pt x="3408561" y="1501880"/>
                  <a:pt x="3395767" y="1501880"/>
                </a:cubicBezTo>
                <a:cubicBezTo>
                  <a:pt x="3382973" y="1501880"/>
                  <a:pt x="3372601" y="1491510"/>
                  <a:pt x="3372601" y="1478717"/>
                </a:cubicBezTo>
                <a:cubicBezTo>
                  <a:pt x="3372601" y="1465924"/>
                  <a:pt x="3382973" y="1455553"/>
                  <a:pt x="3395767" y="1455553"/>
                </a:cubicBezTo>
                <a:close/>
                <a:moveTo>
                  <a:pt x="3218672" y="1455553"/>
                </a:moveTo>
                <a:cubicBezTo>
                  <a:pt x="3231466" y="1455553"/>
                  <a:pt x="3241838" y="1465924"/>
                  <a:pt x="3241838" y="1478717"/>
                </a:cubicBezTo>
                <a:cubicBezTo>
                  <a:pt x="3241838" y="1491510"/>
                  <a:pt x="3231466" y="1501880"/>
                  <a:pt x="3218672" y="1501880"/>
                </a:cubicBezTo>
                <a:cubicBezTo>
                  <a:pt x="3205878" y="1501880"/>
                  <a:pt x="3195506" y="1491510"/>
                  <a:pt x="3195506" y="1478717"/>
                </a:cubicBezTo>
                <a:cubicBezTo>
                  <a:pt x="3195506" y="1465924"/>
                  <a:pt x="3205878" y="1455553"/>
                  <a:pt x="3218672" y="1455553"/>
                </a:cubicBezTo>
                <a:close/>
                <a:moveTo>
                  <a:pt x="1621181" y="1263552"/>
                </a:moveTo>
                <a:cubicBezTo>
                  <a:pt x="1633978" y="1263552"/>
                  <a:pt x="1644352" y="1273922"/>
                  <a:pt x="1644352" y="1286716"/>
                </a:cubicBezTo>
                <a:cubicBezTo>
                  <a:pt x="1644352" y="1299510"/>
                  <a:pt x="1633978" y="1309882"/>
                  <a:pt x="1621181" y="1309882"/>
                </a:cubicBezTo>
                <a:cubicBezTo>
                  <a:pt x="1608383" y="1309882"/>
                  <a:pt x="1598009" y="1299510"/>
                  <a:pt x="1598009" y="1286716"/>
                </a:cubicBezTo>
                <a:cubicBezTo>
                  <a:pt x="1598009" y="1273922"/>
                  <a:pt x="1608383" y="1263552"/>
                  <a:pt x="1621181" y="1263552"/>
                </a:cubicBezTo>
                <a:close/>
                <a:moveTo>
                  <a:pt x="1444093" y="1263552"/>
                </a:moveTo>
                <a:cubicBezTo>
                  <a:pt x="1456886" y="1263552"/>
                  <a:pt x="1467257" y="1273922"/>
                  <a:pt x="1467257" y="1286716"/>
                </a:cubicBezTo>
                <a:cubicBezTo>
                  <a:pt x="1467257" y="1299510"/>
                  <a:pt x="1456886" y="1309882"/>
                  <a:pt x="1444093" y="1309882"/>
                </a:cubicBezTo>
                <a:cubicBezTo>
                  <a:pt x="1431299" y="1309882"/>
                  <a:pt x="1420929" y="1299510"/>
                  <a:pt x="1420929" y="1286716"/>
                </a:cubicBezTo>
                <a:cubicBezTo>
                  <a:pt x="1420929" y="1273922"/>
                  <a:pt x="1431299" y="1263552"/>
                  <a:pt x="1444093" y="1263552"/>
                </a:cubicBezTo>
                <a:close/>
                <a:moveTo>
                  <a:pt x="1266994" y="1263552"/>
                </a:moveTo>
                <a:cubicBezTo>
                  <a:pt x="1279787" y="1263552"/>
                  <a:pt x="1290160" y="1273922"/>
                  <a:pt x="1290160" y="1286716"/>
                </a:cubicBezTo>
                <a:cubicBezTo>
                  <a:pt x="1290160" y="1299511"/>
                  <a:pt x="1279787" y="1309882"/>
                  <a:pt x="1266994" y="1309882"/>
                </a:cubicBezTo>
                <a:cubicBezTo>
                  <a:pt x="1254198" y="1309882"/>
                  <a:pt x="1243828" y="1299511"/>
                  <a:pt x="1243828" y="1286716"/>
                </a:cubicBezTo>
                <a:cubicBezTo>
                  <a:pt x="1243828" y="1273922"/>
                  <a:pt x="1254198" y="1263552"/>
                  <a:pt x="1266994" y="1263552"/>
                </a:cubicBezTo>
                <a:close/>
                <a:moveTo>
                  <a:pt x="1089901" y="1263552"/>
                </a:moveTo>
                <a:cubicBezTo>
                  <a:pt x="1102696" y="1263552"/>
                  <a:pt x="1113070" y="1273922"/>
                  <a:pt x="1113070" y="1286716"/>
                </a:cubicBezTo>
                <a:cubicBezTo>
                  <a:pt x="1113070" y="1299511"/>
                  <a:pt x="1102696" y="1309882"/>
                  <a:pt x="1089901" y="1309882"/>
                </a:cubicBezTo>
                <a:cubicBezTo>
                  <a:pt x="1077104" y="1309882"/>
                  <a:pt x="1066729" y="1299511"/>
                  <a:pt x="1066729" y="1286716"/>
                </a:cubicBezTo>
                <a:cubicBezTo>
                  <a:pt x="1066729" y="1273922"/>
                  <a:pt x="1077104" y="1263552"/>
                  <a:pt x="1089901" y="1263552"/>
                </a:cubicBezTo>
                <a:close/>
                <a:moveTo>
                  <a:pt x="912799" y="1263552"/>
                </a:moveTo>
                <a:cubicBezTo>
                  <a:pt x="925593" y="1263552"/>
                  <a:pt x="935963" y="1273922"/>
                  <a:pt x="935963" y="1286716"/>
                </a:cubicBezTo>
                <a:cubicBezTo>
                  <a:pt x="935963" y="1299511"/>
                  <a:pt x="925593" y="1309882"/>
                  <a:pt x="912799" y="1309882"/>
                </a:cubicBezTo>
                <a:cubicBezTo>
                  <a:pt x="900000" y="1309882"/>
                  <a:pt x="889633" y="1299511"/>
                  <a:pt x="889633" y="1286716"/>
                </a:cubicBezTo>
                <a:cubicBezTo>
                  <a:pt x="889633" y="1273922"/>
                  <a:pt x="900000" y="1263552"/>
                  <a:pt x="912799" y="1263552"/>
                </a:cubicBezTo>
                <a:close/>
                <a:moveTo>
                  <a:pt x="735702" y="1263552"/>
                </a:moveTo>
                <a:cubicBezTo>
                  <a:pt x="748496" y="1263552"/>
                  <a:pt x="758868" y="1273922"/>
                  <a:pt x="758868" y="1286716"/>
                </a:cubicBezTo>
                <a:cubicBezTo>
                  <a:pt x="758868" y="1299512"/>
                  <a:pt x="748496" y="1309882"/>
                  <a:pt x="735702" y="1309882"/>
                </a:cubicBezTo>
                <a:cubicBezTo>
                  <a:pt x="722908" y="1309882"/>
                  <a:pt x="712535" y="1299512"/>
                  <a:pt x="712535" y="1286716"/>
                </a:cubicBezTo>
                <a:cubicBezTo>
                  <a:pt x="712535" y="1273922"/>
                  <a:pt x="722908" y="1263552"/>
                  <a:pt x="735702" y="1263552"/>
                </a:cubicBezTo>
                <a:close/>
                <a:moveTo>
                  <a:pt x="558599" y="1263552"/>
                </a:moveTo>
                <a:cubicBezTo>
                  <a:pt x="571394" y="1263552"/>
                  <a:pt x="581766" y="1273922"/>
                  <a:pt x="581766" y="1286716"/>
                </a:cubicBezTo>
                <a:cubicBezTo>
                  <a:pt x="581766" y="1299512"/>
                  <a:pt x="571394" y="1309882"/>
                  <a:pt x="558599" y="1309882"/>
                </a:cubicBezTo>
                <a:cubicBezTo>
                  <a:pt x="545806" y="1309882"/>
                  <a:pt x="535433" y="1299512"/>
                  <a:pt x="535433" y="1286716"/>
                </a:cubicBezTo>
                <a:cubicBezTo>
                  <a:pt x="535433" y="1273922"/>
                  <a:pt x="545806" y="1263552"/>
                  <a:pt x="558599" y="1263552"/>
                </a:cubicBezTo>
                <a:close/>
                <a:moveTo>
                  <a:pt x="381502" y="1263552"/>
                </a:moveTo>
                <a:cubicBezTo>
                  <a:pt x="394297" y="1263552"/>
                  <a:pt x="404667" y="1273922"/>
                  <a:pt x="404667" y="1286716"/>
                </a:cubicBezTo>
                <a:cubicBezTo>
                  <a:pt x="404667" y="1299512"/>
                  <a:pt x="394297" y="1309882"/>
                  <a:pt x="381502" y="1309882"/>
                </a:cubicBezTo>
                <a:cubicBezTo>
                  <a:pt x="368708" y="1309882"/>
                  <a:pt x="358335" y="1299512"/>
                  <a:pt x="358335" y="1286716"/>
                </a:cubicBezTo>
                <a:cubicBezTo>
                  <a:pt x="358335" y="1273922"/>
                  <a:pt x="368708" y="1263552"/>
                  <a:pt x="381502" y="1263552"/>
                </a:cubicBezTo>
                <a:close/>
                <a:moveTo>
                  <a:pt x="204401" y="1263552"/>
                </a:moveTo>
                <a:cubicBezTo>
                  <a:pt x="217195" y="1263552"/>
                  <a:pt x="227567" y="1273922"/>
                  <a:pt x="227567" y="1286716"/>
                </a:cubicBezTo>
                <a:cubicBezTo>
                  <a:pt x="227567" y="1299512"/>
                  <a:pt x="217195" y="1309882"/>
                  <a:pt x="204401" y="1309882"/>
                </a:cubicBezTo>
                <a:cubicBezTo>
                  <a:pt x="191607" y="1309882"/>
                  <a:pt x="181235" y="1299512"/>
                  <a:pt x="181235" y="1286716"/>
                </a:cubicBezTo>
                <a:cubicBezTo>
                  <a:pt x="181235" y="1273922"/>
                  <a:pt x="191607" y="1263552"/>
                  <a:pt x="204401" y="1263552"/>
                </a:cubicBezTo>
                <a:close/>
                <a:moveTo>
                  <a:pt x="27302" y="1263552"/>
                </a:moveTo>
                <a:cubicBezTo>
                  <a:pt x="40096" y="1263552"/>
                  <a:pt x="50468" y="1273922"/>
                  <a:pt x="50468" y="1286716"/>
                </a:cubicBezTo>
                <a:cubicBezTo>
                  <a:pt x="50468" y="1299512"/>
                  <a:pt x="40096" y="1309884"/>
                  <a:pt x="27302" y="1309884"/>
                </a:cubicBezTo>
                <a:cubicBezTo>
                  <a:pt x="14509" y="1309884"/>
                  <a:pt x="4137" y="1299512"/>
                  <a:pt x="4137" y="1286716"/>
                </a:cubicBezTo>
                <a:cubicBezTo>
                  <a:pt x="4137" y="1273922"/>
                  <a:pt x="14509" y="1263552"/>
                  <a:pt x="27302" y="1263552"/>
                </a:cubicBezTo>
                <a:close/>
                <a:moveTo>
                  <a:pt x="3389573" y="1263546"/>
                </a:moveTo>
                <a:cubicBezTo>
                  <a:pt x="3402367" y="1263546"/>
                  <a:pt x="3412739" y="1273917"/>
                  <a:pt x="3412739" y="1286712"/>
                </a:cubicBezTo>
                <a:cubicBezTo>
                  <a:pt x="3412739" y="1299506"/>
                  <a:pt x="3402367" y="1309877"/>
                  <a:pt x="3389573" y="1309877"/>
                </a:cubicBezTo>
                <a:cubicBezTo>
                  <a:pt x="3376779" y="1309877"/>
                  <a:pt x="3366407" y="1299506"/>
                  <a:pt x="3366407" y="1286712"/>
                </a:cubicBezTo>
                <a:cubicBezTo>
                  <a:pt x="3366407" y="1273917"/>
                  <a:pt x="3376779" y="1263546"/>
                  <a:pt x="3389573" y="1263546"/>
                </a:cubicBezTo>
                <a:close/>
                <a:moveTo>
                  <a:pt x="3212478" y="1263546"/>
                </a:moveTo>
                <a:cubicBezTo>
                  <a:pt x="3225272" y="1263546"/>
                  <a:pt x="3235644" y="1273917"/>
                  <a:pt x="3235644" y="1286712"/>
                </a:cubicBezTo>
                <a:cubicBezTo>
                  <a:pt x="3235644" y="1299506"/>
                  <a:pt x="3225272" y="1309877"/>
                  <a:pt x="3212478" y="1309877"/>
                </a:cubicBezTo>
                <a:cubicBezTo>
                  <a:pt x="3199684" y="1309877"/>
                  <a:pt x="3189312" y="1299506"/>
                  <a:pt x="3189312" y="1286712"/>
                </a:cubicBezTo>
                <a:cubicBezTo>
                  <a:pt x="3189312" y="1273917"/>
                  <a:pt x="3199684" y="1263546"/>
                  <a:pt x="3212478" y="1263546"/>
                </a:cubicBezTo>
                <a:close/>
                <a:moveTo>
                  <a:pt x="3035379" y="1263546"/>
                </a:moveTo>
                <a:cubicBezTo>
                  <a:pt x="3048173" y="1263546"/>
                  <a:pt x="3058545" y="1273917"/>
                  <a:pt x="3058545" y="1286712"/>
                </a:cubicBezTo>
                <a:cubicBezTo>
                  <a:pt x="3058545" y="1299506"/>
                  <a:pt x="3048173" y="1309877"/>
                  <a:pt x="3035379" y="1309877"/>
                </a:cubicBezTo>
                <a:cubicBezTo>
                  <a:pt x="3022585" y="1309877"/>
                  <a:pt x="3012213" y="1299506"/>
                  <a:pt x="3012213" y="1286712"/>
                </a:cubicBezTo>
                <a:cubicBezTo>
                  <a:pt x="3012213" y="1273917"/>
                  <a:pt x="3022585" y="1263546"/>
                  <a:pt x="3035379" y="1263546"/>
                </a:cubicBezTo>
                <a:close/>
                <a:moveTo>
                  <a:pt x="2858280" y="1263546"/>
                </a:moveTo>
                <a:cubicBezTo>
                  <a:pt x="2871074" y="1263546"/>
                  <a:pt x="2881446" y="1273917"/>
                  <a:pt x="2881446" y="1286712"/>
                </a:cubicBezTo>
                <a:cubicBezTo>
                  <a:pt x="2881446" y="1299506"/>
                  <a:pt x="2871074" y="1309877"/>
                  <a:pt x="2858280" y="1309877"/>
                </a:cubicBezTo>
                <a:cubicBezTo>
                  <a:pt x="2845486" y="1309877"/>
                  <a:pt x="2835114" y="1299506"/>
                  <a:pt x="2835114" y="1286712"/>
                </a:cubicBezTo>
                <a:cubicBezTo>
                  <a:pt x="2835114" y="1273917"/>
                  <a:pt x="2845486" y="1263546"/>
                  <a:pt x="2858280" y="1263546"/>
                </a:cubicBezTo>
                <a:close/>
                <a:moveTo>
                  <a:pt x="2681181" y="1263546"/>
                </a:moveTo>
                <a:cubicBezTo>
                  <a:pt x="2693975" y="1263546"/>
                  <a:pt x="2704347" y="1273917"/>
                  <a:pt x="2704347" y="1286712"/>
                </a:cubicBezTo>
                <a:cubicBezTo>
                  <a:pt x="2704347" y="1299506"/>
                  <a:pt x="2693975" y="1309877"/>
                  <a:pt x="2681181" y="1309877"/>
                </a:cubicBezTo>
                <a:cubicBezTo>
                  <a:pt x="2668387" y="1309877"/>
                  <a:pt x="2658015" y="1299506"/>
                  <a:pt x="2658015" y="1286712"/>
                </a:cubicBezTo>
                <a:cubicBezTo>
                  <a:pt x="2658015" y="1273917"/>
                  <a:pt x="2668387" y="1263546"/>
                  <a:pt x="2681181" y="1263546"/>
                </a:cubicBezTo>
                <a:close/>
                <a:moveTo>
                  <a:pt x="2504082" y="1263546"/>
                </a:moveTo>
                <a:cubicBezTo>
                  <a:pt x="2516876" y="1263546"/>
                  <a:pt x="2527248" y="1273917"/>
                  <a:pt x="2527248" y="1286712"/>
                </a:cubicBezTo>
                <a:cubicBezTo>
                  <a:pt x="2527248" y="1299506"/>
                  <a:pt x="2516876" y="1309877"/>
                  <a:pt x="2504082" y="1309877"/>
                </a:cubicBezTo>
                <a:cubicBezTo>
                  <a:pt x="2491288" y="1309877"/>
                  <a:pt x="2480916" y="1299506"/>
                  <a:pt x="2480916" y="1286712"/>
                </a:cubicBezTo>
                <a:cubicBezTo>
                  <a:pt x="2480916" y="1273917"/>
                  <a:pt x="2491288" y="1263546"/>
                  <a:pt x="2504082" y="1263546"/>
                </a:cubicBezTo>
                <a:close/>
                <a:moveTo>
                  <a:pt x="2326983" y="1263546"/>
                </a:moveTo>
                <a:cubicBezTo>
                  <a:pt x="2339777" y="1263546"/>
                  <a:pt x="2350149" y="1273917"/>
                  <a:pt x="2350149" y="1286712"/>
                </a:cubicBezTo>
                <a:cubicBezTo>
                  <a:pt x="2350149" y="1299506"/>
                  <a:pt x="2339777" y="1309877"/>
                  <a:pt x="2326983" y="1309877"/>
                </a:cubicBezTo>
                <a:cubicBezTo>
                  <a:pt x="2314189" y="1309877"/>
                  <a:pt x="2303817" y="1299506"/>
                  <a:pt x="2303817" y="1286712"/>
                </a:cubicBezTo>
                <a:cubicBezTo>
                  <a:pt x="2303817" y="1273917"/>
                  <a:pt x="2314189" y="1263546"/>
                  <a:pt x="2326983" y="1263546"/>
                </a:cubicBezTo>
                <a:close/>
                <a:moveTo>
                  <a:pt x="2149884" y="1263546"/>
                </a:moveTo>
                <a:cubicBezTo>
                  <a:pt x="2162678" y="1263546"/>
                  <a:pt x="2173050" y="1273917"/>
                  <a:pt x="2173050" y="1286712"/>
                </a:cubicBezTo>
                <a:cubicBezTo>
                  <a:pt x="2173050" y="1299506"/>
                  <a:pt x="2162678" y="1309877"/>
                  <a:pt x="2149884" y="1309877"/>
                </a:cubicBezTo>
                <a:cubicBezTo>
                  <a:pt x="2137090" y="1309877"/>
                  <a:pt x="2126718" y="1299506"/>
                  <a:pt x="2126718" y="1286712"/>
                </a:cubicBezTo>
                <a:cubicBezTo>
                  <a:pt x="2126718" y="1273917"/>
                  <a:pt x="2137090" y="1263546"/>
                  <a:pt x="2149884" y="1263546"/>
                </a:cubicBezTo>
                <a:close/>
                <a:moveTo>
                  <a:pt x="1972786" y="1263546"/>
                </a:moveTo>
                <a:cubicBezTo>
                  <a:pt x="1985580" y="1263546"/>
                  <a:pt x="1995952" y="1273917"/>
                  <a:pt x="1995952" y="1286712"/>
                </a:cubicBezTo>
                <a:cubicBezTo>
                  <a:pt x="1995952" y="1299506"/>
                  <a:pt x="1985580" y="1309877"/>
                  <a:pt x="1972786" y="1309877"/>
                </a:cubicBezTo>
                <a:cubicBezTo>
                  <a:pt x="1959992" y="1309877"/>
                  <a:pt x="1949620" y="1299506"/>
                  <a:pt x="1949620" y="1286712"/>
                </a:cubicBezTo>
                <a:cubicBezTo>
                  <a:pt x="1949620" y="1273917"/>
                  <a:pt x="1959992" y="1263546"/>
                  <a:pt x="1972786" y="1263546"/>
                </a:cubicBezTo>
                <a:close/>
                <a:moveTo>
                  <a:pt x="1795687" y="1263546"/>
                </a:moveTo>
                <a:cubicBezTo>
                  <a:pt x="1808481" y="1263546"/>
                  <a:pt x="1818853" y="1273917"/>
                  <a:pt x="1818853" y="1286712"/>
                </a:cubicBezTo>
                <a:cubicBezTo>
                  <a:pt x="1818853" y="1299506"/>
                  <a:pt x="1808481" y="1309878"/>
                  <a:pt x="1795687" y="1309878"/>
                </a:cubicBezTo>
                <a:cubicBezTo>
                  <a:pt x="1782893" y="1309878"/>
                  <a:pt x="1772521" y="1299506"/>
                  <a:pt x="1772521" y="1286712"/>
                </a:cubicBezTo>
                <a:cubicBezTo>
                  <a:pt x="1772521" y="1273917"/>
                  <a:pt x="1782893" y="1263546"/>
                  <a:pt x="1795687" y="1263546"/>
                </a:cubicBezTo>
                <a:close/>
                <a:moveTo>
                  <a:pt x="1623246" y="1092187"/>
                </a:moveTo>
                <a:cubicBezTo>
                  <a:pt x="1636043" y="1092187"/>
                  <a:pt x="1646418" y="1102557"/>
                  <a:pt x="1646418" y="1115352"/>
                </a:cubicBezTo>
                <a:cubicBezTo>
                  <a:pt x="1646418" y="1128147"/>
                  <a:pt x="1636043" y="1138520"/>
                  <a:pt x="1623246" y="1138520"/>
                </a:cubicBezTo>
                <a:cubicBezTo>
                  <a:pt x="1610448" y="1138520"/>
                  <a:pt x="1600074" y="1128147"/>
                  <a:pt x="1600074" y="1115352"/>
                </a:cubicBezTo>
                <a:cubicBezTo>
                  <a:pt x="1600074" y="1102557"/>
                  <a:pt x="1610448" y="1092187"/>
                  <a:pt x="1623246" y="1092187"/>
                </a:cubicBezTo>
                <a:close/>
                <a:moveTo>
                  <a:pt x="1446156" y="1092187"/>
                </a:moveTo>
                <a:cubicBezTo>
                  <a:pt x="1458950" y="1092187"/>
                  <a:pt x="1469322" y="1102557"/>
                  <a:pt x="1469322" y="1115352"/>
                </a:cubicBezTo>
                <a:cubicBezTo>
                  <a:pt x="1469322" y="1128147"/>
                  <a:pt x="1458950" y="1138520"/>
                  <a:pt x="1446156" y="1138520"/>
                </a:cubicBezTo>
                <a:cubicBezTo>
                  <a:pt x="1433364" y="1138520"/>
                  <a:pt x="1422991" y="1128147"/>
                  <a:pt x="1422991" y="1115352"/>
                </a:cubicBezTo>
                <a:cubicBezTo>
                  <a:pt x="1422991" y="1102557"/>
                  <a:pt x="1433364" y="1092187"/>
                  <a:pt x="1446156" y="1092187"/>
                </a:cubicBezTo>
                <a:close/>
                <a:moveTo>
                  <a:pt x="1269058" y="1092187"/>
                </a:moveTo>
                <a:cubicBezTo>
                  <a:pt x="1281852" y="1092187"/>
                  <a:pt x="1292224" y="1102558"/>
                  <a:pt x="1292224" y="1115352"/>
                </a:cubicBezTo>
                <a:cubicBezTo>
                  <a:pt x="1292224" y="1128148"/>
                  <a:pt x="1281852" y="1138520"/>
                  <a:pt x="1269058" y="1138520"/>
                </a:cubicBezTo>
                <a:cubicBezTo>
                  <a:pt x="1256263" y="1138520"/>
                  <a:pt x="1245892" y="1128148"/>
                  <a:pt x="1245892" y="1115352"/>
                </a:cubicBezTo>
                <a:cubicBezTo>
                  <a:pt x="1245892" y="1102558"/>
                  <a:pt x="1256263" y="1092187"/>
                  <a:pt x="1269058" y="1092187"/>
                </a:cubicBezTo>
                <a:close/>
                <a:moveTo>
                  <a:pt x="1091966" y="1092187"/>
                </a:moveTo>
                <a:cubicBezTo>
                  <a:pt x="1104763" y="1092187"/>
                  <a:pt x="1115133" y="1102558"/>
                  <a:pt x="1115133" y="1115352"/>
                </a:cubicBezTo>
                <a:cubicBezTo>
                  <a:pt x="1115133" y="1128148"/>
                  <a:pt x="1104763" y="1138520"/>
                  <a:pt x="1091966" y="1138520"/>
                </a:cubicBezTo>
                <a:cubicBezTo>
                  <a:pt x="1079169" y="1138520"/>
                  <a:pt x="1068796" y="1128148"/>
                  <a:pt x="1068796" y="1115352"/>
                </a:cubicBezTo>
                <a:cubicBezTo>
                  <a:pt x="1068796" y="1102558"/>
                  <a:pt x="1079169" y="1092187"/>
                  <a:pt x="1091966" y="1092187"/>
                </a:cubicBezTo>
                <a:close/>
                <a:moveTo>
                  <a:pt x="914864" y="1092187"/>
                </a:moveTo>
                <a:cubicBezTo>
                  <a:pt x="927657" y="1092187"/>
                  <a:pt x="938027" y="1102558"/>
                  <a:pt x="938027" y="1115352"/>
                </a:cubicBezTo>
                <a:cubicBezTo>
                  <a:pt x="938027" y="1128148"/>
                  <a:pt x="927657" y="1138520"/>
                  <a:pt x="914864" y="1138520"/>
                </a:cubicBezTo>
                <a:cubicBezTo>
                  <a:pt x="902064" y="1138520"/>
                  <a:pt x="891697" y="1128148"/>
                  <a:pt x="891697" y="1115352"/>
                </a:cubicBezTo>
                <a:cubicBezTo>
                  <a:pt x="891697" y="1102558"/>
                  <a:pt x="902064" y="1092187"/>
                  <a:pt x="914864" y="1092187"/>
                </a:cubicBezTo>
                <a:close/>
                <a:moveTo>
                  <a:pt x="737767" y="1092187"/>
                </a:moveTo>
                <a:cubicBezTo>
                  <a:pt x="750562" y="1092187"/>
                  <a:pt x="760934" y="1102558"/>
                  <a:pt x="760934" y="1115352"/>
                </a:cubicBezTo>
                <a:cubicBezTo>
                  <a:pt x="760934" y="1128148"/>
                  <a:pt x="750562" y="1138520"/>
                  <a:pt x="737767" y="1138520"/>
                </a:cubicBezTo>
                <a:cubicBezTo>
                  <a:pt x="724973" y="1138520"/>
                  <a:pt x="714601" y="1128148"/>
                  <a:pt x="714601" y="1115352"/>
                </a:cubicBezTo>
                <a:cubicBezTo>
                  <a:pt x="714601" y="1102558"/>
                  <a:pt x="724973" y="1092187"/>
                  <a:pt x="737767" y="1092187"/>
                </a:cubicBezTo>
                <a:close/>
                <a:moveTo>
                  <a:pt x="560665" y="1092187"/>
                </a:moveTo>
                <a:cubicBezTo>
                  <a:pt x="573459" y="1092187"/>
                  <a:pt x="583831" y="1102558"/>
                  <a:pt x="583831" y="1115353"/>
                </a:cubicBezTo>
                <a:cubicBezTo>
                  <a:pt x="583831" y="1128148"/>
                  <a:pt x="573459" y="1138520"/>
                  <a:pt x="560665" y="1138520"/>
                </a:cubicBezTo>
                <a:cubicBezTo>
                  <a:pt x="547871" y="1138520"/>
                  <a:pt x="537499" y="1128148"/>
                  <a:pt x="537499" y="1115353"/>
                </a:cubicBezTo>
                <a:cubicBezTo>
                  <a:pt x="537499" y="1102558"/>
                  <a:pt x="547871" y="1092187"/>
                  <a:pt x="560665" y="1092187"/>
                </a:cubicBezTo>
                <a:close/>
                <a:moveTo>
                  <a:pt x="383568" y="1092187"/>
                </a:moveTo>
                <a:cubicBezTo>
                  <a:pt x="396363" y="1092187"/>
                  <a:pt x="406733" y="1102558"/>
                  <a:pt x="406733" y="1115353"/>
                </a:cubicBezTo>
                <a:cubicBezTo>
                  <a:pt x="406733" y="1128148"/>
                  <a:pt x="396363" y="1138520"/>
                  <a:pt x="383568" y="1138520"/>
                </a:cubicBezTo>
                <a:cubicBezTo>
                  <a:pt x="370773" y="1138520"/>
                  <a:pt x="360401" y="1128148"/>
                  <a:pt x="360401" y="1115353"/>
                </a:cubicBezTo>
                <a:cubicBezTo>
                  <a:pt x="360401" y="1102558"/>
                  <a:pt x="370773" y="1092187"/>
                  <a:pt x="383568" y="1092187"/>
                </a:cubicBezTo>
                <a:close/>
                <a:moveTo>
                  <a:pt x="206465" y="1092187"/>
                </a:moveTo>
                <a:cubicBezTo>
                  <a:pt x="219259" y="1092187"/>
                  <a:pt x="229631" y="1102558"/>
                  <a:pt x="229631" y="1115353"/>
                </a:cubicBezTo>
                <a:cubicBezTo>
                  <a:pt x="229631" y="1128148"/>
                  <a:pt x="219259" y="1138520"/>
                  <a:pt x="206465" y="1138520"/>
                </a:cubicBezTo>
                <a:cubicBezTo>
                  <a:pt x="193671" y="1138520"/>
                  <a:pt x="183299" y="1128148"/>
                  <a:pt x="183299" y="1115353"/>
                </a:cubicBezTo>
                <a:cubicBezTo>
                  <a:pt x="183299" y="1102558"/>
                  <a:pt x="193671" y="1092187"/>
                  <a:pt x="206465" y="1092187"/>
                </a:cubicBezTo>
                <a:close/>
                <a:moveTo>
                  <a:pt x="29367" y="1092187"/>
                </a:moveTo>
                <a:cubicBezTo>
                  <a:pt x="42161" y="1092187"/>
                  <a:pt x="52533" y="1102558"/>
                  <a:pt x="52533" y="1115353"/>
                </a:cubicBezTo>
                <a:cubicBezTo>
                  <a:pt x="52533" y="1128148"/>
                  <a:pt x="42161" y="1138520"/>
                  <a:pt x="29367" y="1138520"/>
                </a:cubicBezTo>
                <a:cubicBezTo>
                  <a:pt x="16573" y="1138520"/>
                  <a:pt x="6201" y="1128148"/>
                  <a:pt x="6201" y="1115353"/>
                </a:cubicBezTo>
                <a:cubicBezTo>
                  <a:pt x="6201" y="1102558"/>
                  <a:pt x="16573" y="1092187"/>
                  <a:pt x="29367" y="1092187"/>
                </a:cubicBezTo>
                <a:close/>
                <a:moveTo>
                  <a:pt x="3391637" y="1092181"/>
                </a:moveTo>
                <a:cubicBezTo>
                  <a:pt x="3404431" y="1092181"/>
                  <a:pt x="3414803" y="1102553"/>
                  <a:pt x="3414803" y="1115348"/>
                </a:cubicBezTo>
                <a:cubicBezTo>
                  <a:pt x="3414803" y="1128141"/>
                  <a:pt x="3404431" y="1138514"/>
                  <a:pt x="3391637" y="1138514"/>
                </a:cubicBezTo>
                <a:cubicBezTo>
                  <a:pt x="3378843" y="1138514"/>
                  <a:pt x="3368471" y="1128141"/>
                  <a:pt x="3368471" y="1115348"/>
                </a:cubicBezTo>
                <a:cubicBezTo>
                  <a:pt x="3368471" y="1102553"/>
                  <a:pt x="3378843" y="1092181"/>
                  <a:pt x="3391637" y="1092181"/>
                </a:cubicBezTo>
                <a:close/>
                <a:moveTo>
                  <a:pt x="3214542" y="1092181"/>
                </a:moveTo>
                <a:cubicBezTo>
                  <a:pt x="3227336" y="1092181"/>
                  <a:pt x="3237708" y="1102553"/>
                  <a:pt x="3237708" y="1115348"/>
                </a:cubicBezTo>
                <a:cubicBezTo>
                  <a:pt x="3237708" y="1128141"/>
                  <a:pt x="3227336" y="1138514"/>
                  <a:pt x="3214542" y="1138514"/>
                </a:cubicBezTo>
                <a:cubicBezTo>
                  <a:pt x="3201748" y="1138514"/>
                  <a:pt x="3191376" y="1128141"/>
                  <a:pt x="3191376" y="1115348"/>
                </a:cubicBezTo>
                <a:cubicBezTo>
                  <a:pt x="3191376" y="1102553"/>
                  <a:pt x="3201748" y="1092181"/>
                  <a:pt x="3214542" y="1092181"/>
                </a:cubicBezTo>
                <a:close/>
                <a:moveTo>
                  <a:pt x="3037443" y="1092181"/>
                </a:moveTo>
                <a:cubicBezTo>
                  <a:pt x="3050237" y="1092181"/>
                  <a:pt x="3060609" y="1102553"/>
                  <a:pt x="3060609" y="1115348"/>
                </a:cubicBezTo>
                <a:cubicBezTo>
                  <a:pt x="3060609" y="1128141"/>
                  <a:pt x="3050237" y="1138514"/>
                  <a:pt x="3037443" y="1138514"/>
                </a:cubicBezTo>
                <a:cubicBezTo>
                  <a:pt x="3024649" y="1138514"/>
                  <a:pt x="3014277" y="1128141"/>
                  <a:pt x="3014277" y="1115348"/>
                </a:cubicBezTo>
                <a:cubicBezTo>
                  <a:pt x="3014277" y="1102553"/>
                  <a:pt x="3024649" y="1092181"/>
                  <a:pt x="3037443" y="1092181"/>
                </a:cubicBezTo>
                <a:close/>
                <a:moveTo>
                  <a:pt x="2860344" y="1092181"/>
                </a:moveTo>
                <a:cubicBezTo>
                  <a:pt x="2873138" y="1092181"/>
                  <a:pt x="2883510" y="1102553"/>
                  <a:pt x="2883510" y="1115348"/>
                </a:cubicBezTo>
                <a:cubicBezTo>
                  <a:pt x="2883510" y="1128141"/>
                  <a:pt x="2873138" y="1138514"/>
                  <a:pt x="2860344" y="1138514"/>
                </a:cubicBezTo>
                <a:cubicBezTo>
                  <a:pt x="2847550" y="1138514"/>
                  <a:pt x="2837178" y="1128141"/>
                  <a:pt x="2837178" y="1115348"/>
                </a:cubicBezTo>
                <a:cubicBezTo>
                  <a:pt x="2837178" y="1102553"/>
                  <a:pt x="2847550" y="1092181"/>
                  <a:pt x="2860344" y="1092181"/>
                </a:cubicBezTo>
                <a:close/>
                <a:moveTo>
                  <a:pt x="2683245" y="1092181"/>
                </a:moveTo>
                <a:cubicBezTo>
                  <a:pt x="2696039" y="1092181"/>
                  <a:pt x="2706411" y="1102553"/>
                  <a:pt x="2706411" y="1115348"/>
                </a:cubicBezTo>
                <a:cubicBezTo>
                  <a:pt x="2706411" y="1128141"/>
                  <a:pt x="2696039" y="1138514"/>
                  <a:pt x="2683245" y="1138514"/>
                </a:cubicBezTo>
                <a:cubicBezTo>
                  <a:pt x="2670451" y="1138514"/>
                  <a:pt x="2660079" y="1128141"/>
                  <a:pt x="2660079" y="1115348"/>
                </a:cubicBezTo>
                <a:cubicBezTo>
                  <a:pt x="2660079" y="1102553"/>
                  <a:pt x="2670451" y="1092181"/>
                  <a:pt x="2683245" y="1092181"/>
                </a:cubicBezTo>
                <a:close/>
                <a:moveTo>
                  <a:pt x="2506147" y="1092181"/>
                </a:moveTo>
                <a:cubicBezTo>
                  <a:pt x="2518941" y="1092181"/>
                  <a:pt x="2529313" y="1102553"/>
                  <a:pt x="2529313" y="1115348"/>
                </a:cubicBezTo>
                <a:cubicBezTo>
                  <a:pt x="2529313" y="1128141"/>
                  <a:pt x="2518941" y="1138514"/>
                  <a:pt x="2506147" y="1138514"/>
                </a:cubicBezTo>
                <a:cubicBezTo>
                  <a:pt x="2493353" y="1138514"/>
                  <a:pt x="2482981" y="1128141"/>
                  <a:pt x="2482981" y="1115348"/>
                </a:cubicBezTo>
                <a:cubicBezTo>
                  <a:pt x="2482981" y="1102553"/>
                  <a:pt x="2493353" y="1092181"/>
                  <a:pt x="2506147" y="1092181"/>
                </a:cubicBezTo>
                <a:close/>
                <a:moveTo>
                  <a:pt x="2329048" y="1092181"/>
                </a:moveTo>
                <a:cubicBezTo>
                  <a:pt x="2341842" y="1092181"/>
                  <a:pt x="2352214" y="1102553"/>
                  <a:pt x="2352214" y="1115348"/>
                </a:cubicBezTo>
                <a:cubicBezTo>
                  <a:pt x="2352214" y="1128141"/>
                  <a:pt x="2341842" y="1138514"/>
                  <a:pt x="2329048" y="1138514"/>
                </a:cubicBezTo>
                <a:cubicBezTo>
                  <a:pt x="2316254" y="1138514"/>
                  <a:pt x="2305882" y="1128141"/>
                  <a:pt x="2305882" y="1115348"/>
                </a:cubicBezTo>
                <a:cubicBezTo>
                  <a:pt x="2305882" y="1102553"/>
                  <a:pt x="2316254" y="1092181"/>
                  <a:pt x="2329048" y="1092181"/>
                </a:cubicBezTo>
                <a:close/>
                <a:moveTo>
                  <a:pt x="2151949" y="1092181"/>
                </a:moveTo>
                <a:cubicBezTo>
                  <a:pt x="2164743" y="1092181"/>
                  <a:pt x="2175115" y="1102553"/>
                  <a:pt x="2175115" y="1115348"/>
                </a:cubicBezTo>
                <a:cubicBezTo>
                  <a:pt x="2175115" y="1128143"/>
                  <a:pt x="2164743" y="1138515"/>
                  <a:pt x="2151949" y="1138515"/>
                </a:cubicBezTo>
                <a:cubicBezTo>
                  <a:pt x="2139155" y="1138515"/>
                  <a:pt x="2128783" y="1128143"/>
                  <a:pt x="2128783" y="1115348"/>
                </a:cubicBezTo>
                <a:cubicBezTo>
                  <a:pt x="2128783" y="1102553"/>
                  <a:pt x="2139155" y="1092181"/>
                  <a:pt x="2151949" y="1092181"/>
                </a:cubicBezTo>
                <a:close/>
                <a:moveTo>
                  <a:pt x="1974850" y="1092181"/>
                </a:moveTo>
                <a:cubicBezTo>
                  <a:pt x="1987644" y="1092181"/>
                  <a:pt x="1998016" y="1102553"/>
                  <a:pt x="1998016" y="1115348"/>
                </a:cubicBezTo>
                <a:cubicBezTo>
                  <a:pt x="1998016" y="1128143"/>
                  <a:pt x="1987644" y="1138515"/>
                  <a:pt x="1974850" y="1138515"/>
                </a:cubicBezTo>
                <a:cubicBezTo>
                  <a:pt x="1962056" y="1138515"/>
                  <a:pt x="1951684" y="1128143"/>
                  <a:pt x="1951684" y="1115348"/>
                </a:cubicBezTo>
                <a:cubicBezTo>
                  <a:pt x="1951684" y="1102553"/>
                  <a:pt x="1962056" y="1092181"/>
                  <a:pt x="1974850" y="1092181"/>
                </a:cubicBezTo>
                <a:close/>
                <a:moveTo>
                  <a:pt x="1797751" y="1092181"/>
                </a:moveTo>
                <a:cubicBezTo>
                  <a:pt x="1810545" y="1092181"/>
                  <a:pt x="1820917" y="1102553"/>
                  <a:pt x="1820917" y="1115348"/>
                </a:cubicBezTo>
                <a:cubicBezTo>
                  <a:pt x="1820917" y="1128143"/>
                  <a:pt x="1810545" y="1138515"/>
                  <a:pt x="1797751" y="1138515"/>
                </a:cubicBezTo>
                <a:cubicBezTo>
                  <a:pt x="1784957" y="1138515"/>
                  <a:pt x="1774585" y="1128143"/>
                  <a:pt x="1774585" y="1115348"/>
                </a:cubicBezTo>
                <a:cubicBezTo>
                  <a:pt x="1774585" y="1102553"/>
                  <a:pt x="1784957" y="1092181"/>
                  <a:pt x="1797751" y="1092181"/>
                </a:cubicBezTo>
                <a:close/>
                <a:moveTo>
                  <a:pt x="1623246" y="900179"/>
                </a:moveTo>
                <a:cubicBezTo>
                  <a:pt x="1636043" y="900179"/>
                  <a:pt x="1646418" y="910552"/>
                  <a:pt x="1646418" y="923344"/>
                </a:cubicBezTo>
                <a:cubicBezTo>
                  <a:pt x="1646418" y="936138"/>
                  <a:pt x="1636043" y="946511"/>
                  <a:pt x="1623246" y="946511"/>
                </a:cubicBezTo>
                <a:cubicBezTo>
                  <a:pt x="1610448" y="946511"/>
                  <a:pt x="1600074" y="936138"/>
                  <a:pt x="1600074" y="923344"/>
                </a:cubicBezTo>
                <a:cubicBezTo>
                  <a:pt x="1600074" y="910552"/>
                  <a:pt x="1610448" y="900179"/>
                  <a:pt x="1623246" y="900179"/>
                </a:cubicBezTo>
                <a:close/>
                <a:moveTo>
                  <a:pt x="1446157" y="900179"/>
                </a:moveTo>
                <a:cubicBezTo>
                  <a:pt x="1458951" y="900179"/>
                  <a:pt x="1469323" y="910552"/>
                  <a:pt x="1469323" y="923344"/>
                </a:cubicBezTo>
                <a:cubicBezTo>
                  <a:pt x="1469323" y="936138"/>
                  <a:pt x="1458951" y="946511"/>
                  <a:pt x="1446157" y="946511"/>
                </a:cubicBezTo>
                <a:cubicBezTo>
                  <a:pt x="1433364" y="946511"/>
                  <a:pt x="1422991" y="936138"/>
                  <a:pt x="1422991" y="923344"/>
                </a:cubicBezTo>
                <a:cubicBezTo>
                  <a:pt x="1422991" y="910552"/>
                  <a:pt x="1433364" y="900179"/>
                  <a:pt x="1446157" y="900179"/>
                </a:cubicBezTo>
                <a:close/>
                <a:moveTo>
                  <a:pt x="1269058" y="900179"/>
                </a:moveTo>
                <a:cubicBezTo>
                  <a:pt x="1281852" y="900179"/>
                  <a:pt x="1292225" y="910552"/>
                  <a:pt x="1292225" y="923344"/>
                </a:cubicBezTo>
                <a:cubicBezTo>
                  <a:pt x="1292225" y="936138"/>
                  <a:pt x="1281852" y="946511"/>
                  <a:pt x="1269058" y="946511"/>
                </a:cubicBezTo>
                <a:cubicBezTo>
                  <a:pt x="1256263" y="946511"/>
                  <a:pt x="1245892" y="936138"/>
                  <a:pt x="1245892" y="923344"/>
                </a:cubicBezTo>
                <a:cubicBezTo>
                  <a:pt x="1245892" y="910552"/>
                  <a:pt x="1256263" y="900179"/>
                  <a:pt x="1269058" y="900179"/>
                </a:cubicBezTo>
                <a:close/>
                <a:moveTo>
                  <a:pt x="1091966" y="900179"/>
                </a:moveTo>
                <a:cubicBezTo>
                  <a:pt x="1104763" y="900179"/>
                  <a:pt x="1115133" y="910552"/>
                  <a:pt x="1115133" y="923344"/>
                </a:cubicBezTo>
                <a:cubicBezTo>
                  <a:pt x="1115133" y="936138"/>
                  <a:pt x="1104763" y="946511"/>
                  <a:pt x="1091966" y="946511"/>
                </a:cubicBezTo>
                <a:cubicBezTo>
                  <a:pt x="1079170" y="946511"/>
                  <a:pt x="1068796" y="936138"/>
                  <a:pt x="1068796" y="923344"/>
                </a:cubicBezTo>
                <a:cubicBezTo>
                  <a:pt x="1068796" y="910552"/>
                  <a:pt x="1079170" y="900179"/>
                  <a:pt x="1091966" y="900179"/>
                </a:cubicBezTo>
                <a:close/>
                <a:moveTo>
                  <a:pt x="914864" y="900179"/>
                </a:moveTo>
                <a:cubicBezTo>
                  <a:pt x="927657" y="900179"/>
                  <a:pt x="938029" y="910552"/>
                  <a:pt x="938029" y="923344"/>
                </a:cubicBezTo>
                <a:cubicBezTo>
                  <a:pt x="938029" y="936138"/>
                  <a:pt x="927657" y="946511"/>
                  <a:pt x="914864" y="946511"/>
                </a:cubicBezTo>
                <a:cubicBezTo>
                  <a:pt x="902064" y="946511"/>
                  <a:pt x="891697" y="936138"/>
                  <a:pt x="891697" y="923344"/>
                </a:cubicBezTo>
                <a:cubicBezTo>
                  <a:pt x="891697" y="910552"/>
                  <a:pt x="902064" y="900179"/>
                  <a:pt x="914864" y="900179"/>
                </a:cubicBezTo>
                <a:close/>
                <a:moveTo>
                  <a:pt x="737768" y="900179"/>
                </a:moveTo>
                <a:cubicBezTo>
                  <a:pt x="750562" y="900179"/>
                  <a:pt x="760934" y="910552"/>
                  <a:pt x="760934" y="923344"/>
                </a:cubicBezTo>
                <a:cubicBezTo>
                  <a:pt x="760934" y="936139"/>
                  <a:pt x="750562" y="946511"/>
                  <a:pt x="737768" y="946511"/>
                </a:cubicBezTo>
                <a:cubicBezTo>
                  <a:pt x="724974" y="946511"/>
                  <a:pt x="714602" y="936139"/>
                  <a:pt x="714602" y="923344"/>
                </a:cubicBezTo>
                <a:cubicBezTo>
                  <a:pt x="714602" y="910552"/>
                  <a:pt x="724974" y="900179"/>
                  <a:pt x="737768" y="900179"/>
                </a:cubicBezTo>
                <a:close/>
                <a:moveTo>
                  <a:pt x="560665" y="900179"/>
                </a:moveTo>
                <a:cubicBezTo>
                  <a:pt x="573460" y="900179"/>
                  <a:pt x="583832" y="910552"/>
                  <a:pt x="583832" y="923344"/>
                </a:cubicBezTo>
                <a:cubicBezTo>
                  <a:pt x="583832" y="936139"/>
                  <a:pt x="573460" y="946511"/>
                  <a:pt x="560665" y="946511"/>
                </a:cubicBezTo>
                <a:cubicBezTo>
                  <a:pt x="547872" y="946511"/>
                  <a:pt x="537500" y="936139"/>
                  <a:pt x="537500" y="923344"/>
                </a:cubicBezTo>
                <a:cubicBezTo>
                  <a:pt x="537500" y="910552"/>
                  <a:pt x="547872" y="900179"/>
                  <a:pt x="560665" y="900179"/>
                </a:cubicBezTo>
                <a:close/>
                <a:moveTo>
                  <a:pt x="383569" y="900179"/>
                </a:moveTo>
                <a:cubicBezTo>
                  <a:pt x="396363" y="900179"/>
                  <a:pt x="406733" y="910552"/>
                  <a:pt x="406733" y="923344"/>
                </a:cubicBezTo>
                <a:cubicBezTo>
                  <a:pt x="406733" y="936139"/>
                  <a:pt x="396363" y="946511"/>
                  <a:pt x="383569" y="946511"/>
                </a:cubicBezTo>
                <a:cubicBezTo>
                  <a:pt x="370773" y="946511"/>
                  <a:pt x="360402" y="936139"/>
                  <a:pt x="360402" y="923344"/>
                </a:cubicBezTo>
                <a:cubicBezTo>
                  <a:pt x="360402" y="910552"/>
                  <a:pt x="370773" y="900179"/>
                  <a:pt x="383569" y="900179"/>
                </a:cubicBezTo>
                <a:close/>
                <a:moveTo>
                  <a:pt x="206466" y="900179"/>
                </a:moveTo>
                <a:cubicBezTo>
                  <a:pt x="219259" y="900179"/>
                  <a:pt x="229631" y="910552"/>
                  <a:pt x="229631" y="923344"/>
                </a:cubicBezTo>
                <a:cubicBezTo>
                  <a:pt x="229631" y="936139"/>
                  <a:pt x="219259" y="946511"/>
                  <a:pt x="206466" y="946511"/>
                </a:cubicBezTo>
                <a:cubicBezTo>
                  <a:pt x="193672" y="946511"/>
                  <a:pt x="183300" y="936139"/>
                  <a:pt x="183300" y="923344"/>
                </a:cubicBezTo>
                <a:cubicBezTo>
                  <a:pt x="183300" y="910552"/>
                  <a:pt x="193672" y="900179"/>
                  <a:pt x="206466" y="900179"/>
                </a:cubicBezTo>
                <a:close/>
                <a:moveTo>
                  <a:pt x="29367" y="900179"/>
                </a:moveTo>
                <a:cubicBezTo>
                  <a:pt x="42161" y="900179"/>
                  <a:pt x="52533" y="910552"/>
                  <a:pt x="52533" y="923344"/>
                </a:cubicBezTo>
                <a:cubicBezTo>
                  <a:pt x="52533" y="936139"/>
                  <a:pt x="42161" y="946511"/>
                  <a:pt x="29367" y="946511"/>
                </a:cubicBezTo>
                <a:cubicBezTo>
                  <a:pt x="16574" y="946511"/>
                  <a:pt x="6202" y="936139"/>
                  <a:pt x="6202" y="923344"/>
                </a:cubicBezTo>
                <a:cubicBezTo>
                  <a:pt x="6202" y="910552"/>
                  <a:pt x="16574" y="900179"/>
                  <a:pt x="29367" y="900179"/>
                </a:cubicBezTo>
                <a:close/>
                <a:moveTo>
                  <a:pt x="3391637" y="900174"/>
                </a:moveTo>
                <a:cubicBezTo>
                  <a:pt x="3404431" y="900174"/>
                  <a:pt x="3414803" y="910545"/>
                  <a:pt x="3414803" y="923339"/>
                </a:cubicBezTo>
                <a:cubicBezTo>
                  <a:pt x="3414803" y="936133"/>
                  <a:pt x="3404431" y="946504"/>
                  <a:pt x="3391637" y="946504"/>
                </a:cubicBezTo>
                <a:cubicBezTo>
                  <a:pt x="3378843" y="946504"/>
                  <a:pt x="3368471" y="936133"/>
                  <a:pt x="3368471" y="923339"/>
                </a:cubicBezTo>
                <a:cubicBezTo>
                  <a:pt x="3368471" y="910545"/>
                  <a:pt x="3378843" y="900174"/>
                  <a:pt x="3391637" y="900174"/>
                </a:cubicBezTo>
                <a:close/>
                <a:moveTo>
                  <a:pt x="3214542" y="900174"/>
                </a:moveTo>
                <a:cubicBezTo>
                  <a:pt x="3227336" y="900174"/>
                  <a:pt x="3237708" y="910545"/>
                  <a:pt x="3237708" y="923339"/>
                </a:cubicBezTo>
                <a:cubicBezTo>
                  <a:pt x="3237708" y="936133"/>
                  <a:pt x="3227336" y="946506"/>
                  <a:pt x="3214542" y="946506"/>
                </a:cubicBezTo>
                <a:cubicBezTo>
                  <a:pt x="3201748" y="946506"/>
                  <a:pt x="3191376" y="936133"/>
                  <a:pt x="3191376" y="923339"/>
                </a:cubicBezTo>
                <a:cubicBezTo>
                  <a:pt x="3191376" y="910545"/>
                  <a:pt x="3201748" y="900174"/>
                  <a:pt x="3214542" y="900174"/>
                </a:cubicBezTo>
                <a:close/>
                <a:moveTo>
                  <a:pt x="3037443" y="900174"/>
                </a:moveTo>
                <a:cubicBezTo>
                  <a:pt x="3050237" y="900174"/>
                  <a:pt x="3060609" y="910545"/>
                  <a:pt x="3060609" y="923339"/>
                </a:cubicBezTo>
                <a:cubicBezTo>
                  <a:pt x="3060609" y="936133"/>
                  <a:pt x="3050237" y="946506"/>
                  <a:pt x="3037443" y="946506"/>
                </a:cubicBezTo>
                <a:cubicBezTo>
                  <a:pt x="3024649" y="946506"/>
                  <a:pt x="3014277" y="936133"/>
                  <a:pt x="3014277" y="923339"/>
                </a:cubicBezTo>
                <a:cubicBezTo>
                  <a:pt x="3014277" y="910545"/>
                  <a:pt x="3024649" y="900174"/>
                  <a:pt x="3037443" y="900174"/>
                </a:cubicBezTo>
                <a:close/>
                <a:moveTo>
                  <a:pt x="2860344" y="900174"/>
                </a:moveTo>
                <a:cubicBezTo>
                  <a:pt x="2873138" y="900174"/>
                  <a:pt x="2883510" y="910545"/>
                  <a:pt x="2883510" y="923339"/>
                </a:cubicBezTo>
                <a:cubicBezTo>
                  <a:pt x="2883510" y="936133"/>
                  <a:pt x="2873138" y="946506"/>
                  <a:pt x="2860344" y="946506"/>
                </a:cubicBezTo>
                <a:cubicBezTo>
                  <a:pt x="2847550" y="946506"/>
                  <a:pt x="2837178" y="936133"/>
                  <a:pt x="2837178" y="923339"/>
                </a:cubicBezTo>
                <a:cubicBezTo>
                  <a:pt x="2837178" y="910545"/>
                  <a:pt x="2847550" y="900174"/>
                  <a:pt x="2860344" y="900174"/>
                </a:cubicBezTo>
                <a:close/>
                <a:moveTo>
                  <a:pt x="2683245" y="900174"/>
                </a:moveTo>
                <a:cubicBezTo>
                  <a:pt x="2696039" y="900174"/>
                  <a:pt x="2706411" y="910545"/>
                  <a:pt x="2706411" y="923339"/>
                </a:cubicBezTo>
                <a:cubicBezTo>
                  <a:pt x="2706411" y="936133"/>
                  <a:pt x="2696039" y="946506"/>
                  <a:pt x="2683245" y="946506"/>
                </a:cubicBezTo>
                <a:cubicBezTo>
                  <a:pt x="2670451" y="946506"/>
                  <a:pt x="2660079" y="936133"/>
                  <a:pt x="2660079" y="923339"/>
                </a:cubicBezTo>
                <a:cubicBezTo>
                  <a:pt x="2660079" y="910545"/>
                  <a:pt x="2670451" y="900174"/>
                  <a:pt x="2683245" y="900174"/>
                </a:cubicBezTo>
                <a:close/>
                <a:moveTo>
                  <a:pt x="2506147" y="900174"/>
                </a:moveTo>
                <a:cubicBezTo>
                  <a:pt x="2518941" y="900174"/>
                  <a:pt x="2529313" y="910545"/>
                  <a:pt x="2529313" y="923339"/>
                </a:cubicBezTo>
                <a:cubicBezTo>
                  <a:pt x="2529313" y="936135"/>
                  <a:pt x="2518941" y="946506"/>
                  <a:pt x="2506147" y="946506"/>
                </a:cubicBezTo>
                <a:cubicBezTo>
                  <a:pt x="2493353" y="946506"/>
                  <a:pt x="2482981" y="936135"/>
                  <a:pt x="2482981" y="923339"/>
                </a:cubicBezTo>
                <a:cubicBezTo>
                  <a:pt x="2482981" y="910545"/>
                  <a:pt x="2493353" y="900174"/>
                  <a:pt x="2506147" y="900174"/>
                </a:cubicBezTo>
                <a:close/>
                <a:moveTo>
                  <a:pt x="2329048" y="900174"/>
                </a:moveTo>
                <a:cubicBezTo>
                  <a:pt x="2341842" y="900174"/>
                  <a:pt x="2352214" y="910545"/>
                  <a:pt x="2352214" y="923339"/>
                </a:cubicBezTo>
                <a:cubicBezTo>
                  <a:pt x="2352214" y="936135"/>
                  <a:pt x="2341842" y="946506"/>
                  <a:pt x="2329048" y="946506"/>
                </a:cubicBezTo>
                <a:cubicBezTo>
                  <a:pt x="2316254" y="946506"/>
                  <a:pt x="2305882" y="936135"/>
                  <a:pt x="2305882" y="923339"/>
                </a:cubicBezTo>
                <a:cubicBezTo>
                  <a:pt x="2305882" y="910545"/>
                  <a:pt x="2316254" y="900174"/>
                  <a:pt x="2329048" y="900174"/>
                </a:cubicBezTo>
                <a:close/>
                <a:moveTo>
                  <a:pt x="2151949" y="900174"/>
                </a:moveTo>
                <a:cubicBezTo>
                  <a:pt x="2164743" y="900174"/>
                  <a:pt x="2175115" y="910545"/>
                  <a:pt x="2175115" y="923339"/>
                </a:cubicBezTo>
                <a:cubicBezTo>
                  <a:pt x="2175115" y="936135"/>
                  <a:pt x="2164743" y="946506"/>
                  <a:pt x="2151949" y="946506"/>
                </a:cubicBezTo>
                <a:cubicBezTo>
                  <a:pt x="2139155" y="946506"/>
                  <a:pt x="2128783" y="936135"/>
                  <a:pt x="2128783" y="923339"/>
                </a:cubicBezTo>
                <a:cubicBezTo>
                  <a:pt x="2128783" y="910545"/>
                  <a:pt x="2139155" y="900174"/>
                  <a:pt x="2151949" y="900174"/>
                </a:cubicBezTo>
                <a:close/>
                <a:moveTo>
                  <a:pt x="1974850" y="900174"/>
                </a:moveTo>
                <a:cubicBezTo>
                  <a:pt x="1987644" y="900174"/>
                  <a:pt x="1998016" y="910545"/>
                  <a:pt x="1998016" y="923339"/>
                </a:cubicBezTo>
                <a:cubicBezTo>
                  <a:pt x="1998016" y="936135"/>
                  <a:pt x="1987644" y="946506"/>
                  <a:pt x="1974850" y="946506"/>
                </a:cubicBezTo>
                <a:cubicBezTo>
                  <a:pt x="1962056" y="946506"/>
                  <a:pt x="1951684" y="936135"/>
                  <a:pt x="1951684" y="923339"/>
                </a:cubicBezTo>
                <a:cubicBezTo>
                  <a:pt x="1951684" y="910545"/>
                  <a:pt x="1962056" y="900174"/>
                  <a:pt x="1974850" y="900174"/>
                </a:cubicBezTo>
                <a:close/>
                <a:moveTo>
                  <a:pt x="1797751" y="900174"/>
                </a:moveTo>
                <a:cubicBezTo>
                  <a:pt x="1810545" y="900174"/>
                  <a:pt x="1820917" y="910545"/>
                  <a:pt x="1820917" y="923339"/>
                </a:cubicBezTo>
                <a:cubicBezTo>
                  <a:pt x="1820917" y="936135"/>
                  <a:pt x="1810545" y="946506"/>
                  <a:pt x="1797751" y="946506"/>
                </a:cubicBezTo>
                <a:cubicBezTo>
                  <a:pt x="1784957" y="946506"/>
                  <a:pt x="1774585" y="936135"/>
                  <a:pt x="1774585" y="923339"/>
                </a:cubicBezTo>
                <a:cubicBezTo>
                  <a:pt x="1774585" y="910545"/>
                  <a:pt x="1784957" y="900174"/>
                  <a:pt x="1797751" y="900174"/>
                </a:cubicBezTo>
                <a:close/>
                <a:moveTo>
                  <a:pt x="562730" y="728815"/>
                </a:moveTo>
                <a:cubicBezTo>
                  <a:pt x="575524" y="728815"/>
                  <a:pt x="585897" y="739187"/>
                  <a:pt x="585897" y="751982"/>
                </a:cubicBezTo>
                <a:cubicBezTo>
                  <a:pt x="585897" y="764776"/>
                  <a:pt x="575524" y="775148"/>
                  <a:pt x="562730" y="775148"/>
                </a:cubicBezTo>
                <a:cubicBezTo>
                  <a:pt x="549936" y="775148"/>
                  <a:pt x="539564" y="764776"/>
                  <a:pt x="539564" y="751982"/>
                </a:cubicBezTo>
                <a:cubicBezTo>
                  <a:pt x="539564" y="739187"/>
                  <a:pt x="549936" y="728815"/>
                  <a:pt x="562730" y="728815"/>
                </a:cubicBezTo>
                <a:close/>
                <a:moveTo>
                  <a:pt x="385634" y="728815"/>
                </a:moveTo>
                <a:cubicBezTo>
                  <a:pt x="398427" y="728815"/>
                  <a:pt x="408797" y="739187"/>
                  <a:pt x="408797" y="751982"/>
                </a:cubicBezTo>
                <a:cubicBezTo>
                  <a:pt x="408797" y="764776"/>
                  <a:pt x="398427" y="775148"/>
                  <a:pt x="385634" y="775148"/>
                </a:cubicBezTo>
                <a:cubicBezTo>
                  <a:pt x="372838" y="775148"/>
                  <a:pt x="362467" y="764776"/>
                  <a:pt x="362467" y="751982"/>
                </a:cubicBezTo>
                <a:cubicBezTo>
                  <a:pt x="362467" y="739187"/>
                  <a:pt x="372838" y="728815"/>
                  <a:pt x="385634" y="728815"/>
                </a:cubicBezTo>
                <a:close/>
                <a:moveTo>
                  <a:pt x="208530" y="728815"/>
                </a:moveTo>
                <a:cubicBezTo>
                  <a:pt x="221324" y="728815"/>
                  <a:pt x="231696" y="739187"/>
                  <a:pt x="231696" y="751982"/>
                </a:cubicBezTo>
                <a:cubicBezTo>
                  <a:pt x="231696" y="764776"/>
                  <a:pt x="221324" y="775148"/>
                  <a:pt x="208530" y="775148"/>
                </a:cubicBezTo>
                <a:cubicBezTo>
                  <a:pt x="195736" y="775148"/>
                  <a:pt x="185364" y="764776"/>
                  <a:pt x="185364" y="751982"/>
                </a:cubicBezTo>
                <a:cubicBezTo>
                  <a:pt x="185364" y="739187"/>
                  <a:pt x="195736" y="728815"/>
                  <a:pt x="208530" y="728815"/>
                </a:cubicBezTo>
                <a:close/>
                <a:moveTo>
                  <a:pt x="31432" y="728815"/>
                </a:moveTo>
                <a:cubicBezTo>
                  <a:pt x="44226" y="728815"/>
                  <a:pt x="54598" y="739187"/>
                  <a:pt x="54598" y="751982"/>
                </a:cubicBezTo>
                <a:cubicBezTo>
                  <a:pt x="54598" y="764776"/>
                  <a:pt x="44226" y="775148"/>
                  <a:pt x="31432" y="775148"/>
                </a:cubicBezTo>
                <a:cubicBezTo>
                  <a:pt x="18638" y="775148"/>
                  <a:pt x="8266" y="764776"/>
                  <a:pt x="8266" y="751982"/>
                </a:cubicBezTo>
                <a:cubicBezTo>
                  <a:pt x="8266" y="739187"/>
                  <a:pt x="18638" y="728815"/>
                  <a:pt x="31432" y="728815"/>
                </a:cubicBezTo>
                <a:close/>
                <a:moveTo>
                  <a:pt x="1448221" y="728815"/>
                </a:moveTo>
                <a:cubicBezTo>
                  <a:pt x="1461014" y="728815"/>
                  <a:pt x="1471386" y="739187"/>
                  <a:pt x="1471386" y="751982"/>
                </a:cubicBezTo>
                <a:cubicBezTo>
                  <a:pt x="1471386" y="764776"/>
                  <a:pt x="1461014" y="775148"/>
                  <a:pt x="1448221" y="775148"/>
                </a:cubicBezTo>
                <a:cubicBezTo>
                  <a:pt x="1435428" y="775148"/>
                  <a:pt x="1425056" y="764776"/>
                  <a:pt x="1425056" y="751982"/>
                </a:cubicBezTo>
                <a:cubicBezTo>
                  <a:pt x="1425056" y="739187"/>
                  <a:pt x="1435428" y="728815"/>
                  <a:pt x="1448221" y="728815"/>
                </a:cubicBezTo>
                <a:close/>
                <a:moveTo>
                  <a:pt x="1271123" y="728815"/>
                </a:moveTo>
                <a:cubicBezTo>
                  <a:pt x="1283918" y="728815"/>
                  <a:pt x="1294289" y="739187"/>
                  <a:pt x="1294289" y="751982"/>
                </a:cubicBezTo>
                <a:cubicBezTo>
                  <a:pt x="1294289" y="764776"/>
                  <a:pt x="1283918" y="775148"/>
                  <a:pt x="1271123" y="775148"/>
                </a:cubicBezTo>
                <a:cubicBezTo>
                  <a:pt x="1258328" y="775148"/>
                  <a:pt x="1247956" y="764776"/>
                  <a:pt x="1247956" y="751982"/>
                </a:cubicBezTo>
                <a:cubicBezTo>
                  <a:pt x="1247956" y="739187"/>
                  <a:pt x="1258328" y="728815"/>
                  <a:pt x="1271123" y="728815"/>
                </a:cubicBezTo>
                <a:close/>
                <a:moveTo>
                  <a:pt x="1094033" y="728815"/>
                </a:moveTo>
                <a:cubicBezTo>
                  <a:pt x="1106828" y="728815"/>
                  <a:pt x="1117199" y="739187"/>
                  <a:pt x="1117199" y="751982"/>
                </a:cubicBezTo>
                <a:cubicBezTo>
                  <a:pt x="1117199" y="764776"/>
                  <a:pt x="1106828" y="775148"/>
                  <a:pt x="1094033" y="775148"/>
                </a:cubicBezTo>
                <a:cubicBezTo>
                  <a:pt x="1081235" y="775148"/>
                  <a:pt x="1070861" y="764776"/>
                  <a:pt x="1070861" y="751982"/>
                </a:cubicBezTo>
                <a:cubicBezTo>
                  <a:pt x="1070861" y="739187"/>
                  <a:pt x="1081235" y="728815"/>
                  <a:pt x="1094033" y="728815"/>
                </a:cubicBezTo>
                <a:close/>
                <a:moveTo>
                  <a:pt x="916930" y="728815"/>
                </a:moveTo>
                <a:cubicBezTo>
                  <a:pt x="929720" y="728815"/>
                  <a:pt x="940093" y="739187"/>
                  <a:pt x="940093" y="751982"/>
                </a:cubicBezTo>
                <a:cubicBezTo>
                  <a:pt x="940093" y="764776"/>
                  <a:pt x="929720" y="775148"/>
                  <a:pt x="916930" y="775148"/>
                </a:cubicBezTo>
                <a:cubicBezTo>
                  <a:pt x="904131" y="775148"/>
                  <a:pt x="893762" y="764776"/>
                  <a:pt x="893762" y="751982"/>
                </a:cubicBezTo>
                <a:cubicBezTo>
                  <a:pt x="893762" y="739187"/>
                  <a:pt x="904131" y="728815"/>
                  <a:pt x="916930" y="728815"/>
                </a:cubicBezTo>
                <a:close/>
                <a:moveTo>
                  <a:pt x="739833" y="728815"/>
                </a:moveTo>
                <a:cubicBezTo>
                  <a:pt x="752627" y="728815"/>
                  <a:pt x="762999" y="739187"/>
                  <a:pt x="762999" y="751982"/>
                </a:cubicBezTo>
                <a:cubicBezTo>
                  <a:pt x="762999" y="764776"/>
                  <a:pt x="752627" y="775148"/>
                  <a:pt x="739833" y="775148"/>
                </a:cubicBezTo>
                <a:cubicBezTo>
                  <a:pt x="727039" y="775148"/>
                  <a:pt x="716666" y="764776"/>
                  <a:pt x="716666" y="751982"/>
                </a:cubicBezTo>
                <a:cubicBezTo>
                  <a:pt x="716666" y="739187"/>
                  <a:pt x="727039" y="728815"/>
                  <a:pt x="739833" y="728815"/>
                </a:cubicBezTo>
                <a:close/>
                <a:moveTo>
                  <a:pt x="1625311" y="728814"/>
                </a:moveTo>
                <a:cubicBezTo>
                  <a:pt x="1638109" y="728814"/>
                  <a:pt x="1648483" y="739187"/>
                  <a:pt x="1648483" y="751982"/>
                </a:cubicBezTo>
                <a:cubicBezTo>
                  <a:pt x="1648483" y="764776"/>
                  <a:pt x="1638109" y="775148"/>
                  <a:pt x="1625311" y="775148"/>
                </a:cubicBezTo>
                <a:cubicBezTo>
                  <a:pt x="1612515" y="775148"/>
                  <a:pt x="1602139" y="764776"/>
                  <a:pt x="1602139" y="751982"/>
                </a:cubicBezTo>
                <a:cubicBezTo>
                  <a:pt x="1602139" y="739187"/>
                  <a:pt x="1612515" y="728814"/>
                  <a:pt x="1625311" y="728814"/>
                </a:cubicBezTo>
                <a:close/>
                <a:moveTo>
                  <a:pt x="1976914" y="728810"/>
                </a:moveTo>
                <a:cubicBezTo>
                  <a:pt x="1989708" y="728810"/>
                  <a:pt x="2000080" y="739182"/>
                  <a:pt x="2000080" y="751976"/>
                </a:cubicBezTo>
                <a:cubicBezTo>
                  <a:pt x="2000080" y="764770"/>
                  <a:pt x="1989708" y="775143"/>
                  <a:pt x="1976914" y="775143"/>
                </a:cubicBezTo>
                <a:cubicBezTo>
                  <a:pt x="1964120" y="775143"/>
                  <a:pt x="1953748" y="764770"/>
                  <a:pt x="1953748" y="751976"/>
                </a:cubicBezTo>
                <a:cubicBezTo>
                  <a:pt x="1953748" y="739182"/>
                  <a:pt x="1964120" y="728810"/>
                  <a:pt x="1976914" y="728810"/>
                </a:cubicBezTo>
                <a:close/>
                <a:moveTo>
                  <a:pt x="1799815" y="728810"/>
                </a:moveTo>
                <a:cubicBezTo>
                  <a:pt x="1812609" y="728810"/>
                  <a:pt x="1822981" y="739182"/>
                  <a:pt x="1822981" y="751976"/>
                </a:cubicBezTo>
                <a:cubicBezTo>
                  <a:pt x="1822981" y="764770"/>
                  <a:pt x="1812609" y="775143"/>
                  <a:pt x="1799815" y="775143"/>
                </a:cubicBezTo>
                <a:cubicBezTo>
                  <a:pt x="1787021" y="775143"/>
                  <a:pt x="1776649" y="764770"/>
                  <a:pt x="1776649" y="751976"/>
                </a:cubicBezTo>
                <a:cubicBezTo>
                  <a:pt x="1776649" y="739182"/>
                  <a:pt x="1787021" y="728810"/>
                  <a:pt x="1799815" y="728810"/>
                </a:cubicBezTo>
                <a:close/>
                <a:moveTo>
                  <a:pt x="2331112" y="728810"/>
                </a:moveTo>
                <a:cubicBezTo>
                  <a:pt x="2343906" y="728810"/>
                  <a:pt x="2354278" y="739182"/>
                  <a:pt x="2354278" y="751976"/>
                </a:cubicBezTo>
                <a:cubicBezTo>
                  <a:pt x="2354278" y="764770"/>
                  <a:pt x="2343906" y="775142"/>
                  <a:pt x="2331112" y="775142"/>
                </a:cubicBezTo>
                <a:cubicBezTo>
                  <a:pt x="2318318" y="775142"/>
                  <a:pt x="2307946" y="764770"/>
                  <a:pt x="2307946" y="751976"/>
                </a:cubicBezTo>
                <a:cubicBezTo>
                  <a:pt x="2307946" y="739182"/>
                  <a:pt x="2318318" y="728810"/>
                  <a:pt x="2331112" y="728810"/>
                </a:cubicBezTo>
                <a:close/>
                <a:moveTo>
                  <a:pt x="2154013" y="728810"/>
                </a:moveTo>
                <a:cubicBezTo>
                  <a:pt x="2166807" y="728810"/>
                  <a:pt x="2177179" y="739182"/>
                  <a:pt x="2177179" y="751976"/>
                </a:cubicBezTo>
                <a:cubicBezTo>
                  <a:pt x="2177179" y="764770"/>
                  <a:pt x="2166807" y="775143"/>
                  <a:pt x="2154013" y="775143"/>
                </a:cubicBezTo>
                <a:cubicBezTo>
                  <a:pt x="2141219" y="775143"/>
                  <a:pt x="2130847" y="764770"/>
                  <a:pt x="2130847" y="751976"/>
                </a:cubicBezTo>
                <a:cubicBezTo>
                  <a:pt x="2130847" y="739182"/>
                  <a:pt x="2141219" y="728810"/>
                  <a:pt x="2154013" y="728810"/>
                </a:cubicBezTo>
                <a:close/>
                <a:moveTo>
                  <a:pt x="2685310" y="728810"/>
                </a:moveTo>
                <a:cubicBezTo>
                  <a:pt x="2698104" y="728810"/>
                  <a:pt x="2708476" y="739182"/>
                  <a:pt x="2708476" y="751976"/>
                </a:cubicBezTo>
                <a:cubicBezTo>
                  <a:pt x="2708476" y="764770"/>
                  <a:pt x="2698104" y="775142"/>
                  <a:pt x="2685310" y="775142"/>
                </a:cubicBezTo>
                <a:cubicBezTo>
                  <a:pt x="2672516" y="775142"/>
                  <a:pt x="2662144" y="764770"/>
                  <a:pt x="2662144" y="751976"/>
                </a:cubicBezTo>
                <a:cubicBezTo>
                  <a:pt x="2662144" y="739182"/>
                  <a:pt x="2672516" y="728810"/>
                  <a:pt x="2685310" y="728810"/>
                </a:cubicBezTo>
                <a:close/>
                <a:moveTo>
                  <a:pt x="2508211" y="728810"/>
                </a:moveTo>
                <a:cubicBezTo>
                  <a:pt x="2521005" y="728810"/>
                  <a:pt x="2531377" y="739182"/>
                  <a:pt x="2531377" y="751976"/>
                </a:cubicBezTo>
                <a:cubicBezTo>
                  <a:pt x="2531377" y="764770"/>
                  <a:pt x="2521005" y="775142"/>
                  <a:pt x="2508211" y="775142"/>
                </a:cubicBezTo>
                <a:cubicBezTo>
                  <a:pt x="2495417" y="775142"/>
                  <a:pt x="2485045" y="764770"/>
                  <a:pt x="2485045" y="751976"/>
                </a:cubicBezTo>
                <a:cubicBezTo>
                  <a:pt x="2485045" y="739182"/>
                  <a:pt x="2495417" y="728810"/>
                  <a:pt x="2508211" y="728810"/>
                </a:cubicBezTo>
                <a:close/>
                <a:moveTo>
                  <a:pt x="3039507" y="728810"/>
                </a:moveTo>
                <a:cubicBezTo>
                  <a:pt x="3052301" y="728810"/>
                  <a:pt x="3062673" y="739182"/>
                  <a:pt x="3062673" y="751976"/>
                </a:cubicBezTo>
                <a:cubicBezTo>
                  <a:pt x="3062673" y="764770"/>
                  <a:pt x="3052301" y="775142"/>
                  <a:pt x="3039507" y="775142"/>
                </a:cubicBezTo>
                <a:cubicBezTo>
                  <a:pt x="3026713" y="775142"/>
                  <a:pt x="3016341" y="764770"/>
                  <a:pt x="3016341" y="751976"/>
                </a:cubicBezTo>
                <a:cubicBezTo>
                  <a:pt x="3016341" y="739182"/>
                  <a:pt x="3026713" y="728810"/>
                  <a:pt x="3039507" y="728810"/>
                </a:cubicBezTo>
                <a:close/>
                <a:moveTo>
                  <a:pt x="2862409" y="728810"/>
                </a:moveTo>
                <a:cubicBezTo>
                  <a:pt x="2875203" y="728810"/>
                  <a:pt x="2885575" y="739182"/>
                  <a:pt x="2885575" y="751976"/>
                </a:cubicBezTo>
                <a:cubicBezTo>
                  <a:pt x="2885575" y="764770"/>
                  <a:pt x="2875203" y="775142"/>
                  <a:pt x="2862409" y="775142"/>
                </a:cubicBezTo>
                <a:cubicBezTo>
                  <a:pt x="2849615" y="775142"/>
                  <a:pt x="2839243" y="764770"/>
                  <a:pt x="2839243" y="751976"/>
                </a:cubicBezTo>
                <a:cubicBezTo>
                  <a:pt x="2839243" y="739182"/>
                  <a:pt x="2849615" y="728810"/>
                  <a:pt x="2862409" y="728810"/>
                </a:cubicBezTo>
                <a:close/>
                <a:moveTo>
                  <a:pt x="3216606" y="728810"/>
                </a:moveTo>
                <a:cubicBezTo>
                  <a:pt x="3229400" y="728810"/>
                  <a:pt x="3239772" y="739182"/>
                  <a:pt x="3239772" y="751976"/>
                </a:cubicBezTo>
                <a:cubicBezTo>
                  <a:pt x="3239772" y="764770"/>
                  <a:pt x="3229400" y="775142"/>
                  <a:pt x="3216606" y="775142"/>
                </a:cubicBezTo>
                <a:cubicBezTo>
                  <a:pt x="3203812" y="775142"/>
                  <a:pt x="3193440" y="764770"/>
                  <a:pt x="3193440" y="751976"/>
                </a:cubicBezTo>
                <a:cubicBezTo>
                  <a:pt x="3193440" y="739182"/>
                  <a:pt x="3203812" y="728810"/>
                  <a:pt x="3216606" y="728810"/>
                </a:cubicBezTo>
                <a:close/>
                <a:moveTo>
                  <a:pt x="3393701" y="728809"/>
                </a:moveTo>
                <a:cubicBezTo>
                  <a:pt x="3406495" y="728809"/>
                  <a:pt x="3416867" y="739182"/>
                  <a:pt x="3416867" y="751976"/>
                </a:cubicBezTo>
                <a:cubicBezTo>
                  <a:pt x="3416867" y="764770"/>
                  <a:pt x="3406495" y="775142"/>
                  <a:pt x="3393701" y="775142"/>
                </a:cubicBezTo>
                <a:cubicBezTo>
                  <a:pt x="3380907" y="775142"/>
                  <a:pt x="3370535" y="764770"/>
                  <a:pt x="3370535" y="751976"/>
                </a:cubicBezTo>
                <a:cubicBezTo>
                  <a:pt x="3370535" y="739182"/>
                  <a:pt x="3380907" y="728809"/>
                  <a:pt x="3393701" y="728809"/>
                </a:cubicBezTo>
                <a:close/>
                <a:moveTo>
                  <a:pt x="908672" y="534743"/>
                </a:moveTo>
                <a:cubicBezTo>
                  <a:pt x="921466" y="534743"/>
                  <a:pt x="931836" y="545115"/>
                  <a:pt x="931836" y="557908"/>
                </a:cubicBezTo>
                <a:cubicBezTo>
                  <a:pt x="931836" y="570702"/>
                  <a:pt x="921466" y="581074"/>
                  <a:pt x="908672" y="581074"/>
                </a:cubicBezTo>
                <a:cubicBezTo>
                  <a:pt x="895876" y="581074"/>
                  <a:pt x="885506" y="570702"/>
                  <a:pt x="885506" y="557908"/>
                </a:cubicBezTo>
                <a:cubicBezTo>
                  <a:pt x="885506" y="545115"/>
                  <a:pt x="895876" y="534743"/>
                  <a:pt x="908672" y="534743"/>
                </a:cubicBezTo>
                <a:close/>
                <a:moveTo>
                  <a:pt x="731575" y="534743"/>
                </a:moveTo>
                <a:cubicBezTo>
                  <a:pt x="744370" y="534743"/>
                  <a:pt x="754742" y="545115"/>
                  <a:pt x="754742" y="557909"/>
                </a:cubicBezTo>
                <a:cubicBezTo>
                  <a:pt x="754742" y="570702"/>
                  <a:pt x="744370" y="581074"/>
                  <a:pt x="731575" y="581074"/>
                </a:cubicBezTo>
                <a:cubicBezTo>
                  <a:pt x="718781" y="581074"/>
                  <a:pt x="708409" y="570702"/>
                  <a:pt x="708409" y="557909"/>
                </a:cubicBezTo>
                <a:cubicBezTo>
                  <a:pt x="708409" y="545115"/>
                  <a:pt x="718781" y="534743"/>
                  <a:pt x="731575" y="534743"/>
                </a:cubicBezTo>
                <a:close/>
                <a:moveTo>
                  <a:pt x="554473" y="534743"/>
                </a:moveTo>
                <a:cubicBezTo>
                  <a:pt x="567268" y="534743"/>
                  <a:pt x="577640" y="545115"/>
                  <a:pt x="577640" y="557909"/>
                </a:cubicBezTo>
                <a:cubicBezTo>
                  <a:pt x="577640" y="570702"/>
                  <a:pt x="567268" y="581074"/>
                  <a:pt x="554473" y="581074"/>
                </a:cubicBezTo>
                <a:cubicBezTo>
                  <a:pt x="541679" y="581074"/>
                  <a:pt x="531307" y="570702"/>
                  <a:pt x="531307" y="557909"/>
                </a:cubicBezTo>
                <a:cubicBezTo>
                  <a:pt x="531307" y="545115"/>
                  <a:pt x="541679" y="534743"/>
                  <a:pt x="554473" y="534743"/>
                </a:cubicBezTo>
                <a:close/>
                <a:moveTo>
                  <a:pt x="377376" y="534743"/>
                </a:moveTo>
                <a:cubicBezTo>
                  <a:pt x="390172" y="534743"/>
                  <a:pt x="400542" y="545115"/>
                  <a:pt x="400542" y="557909"/>
                </a:cubicBezTo>
                <a:cubicBezTo>
                  <a:pt x="400542" y="570702"/>
                  <a:pt x="390172" y="581074"/>
                  <a:pt x="377376" y="581074"/>
                </a:cubicBezTo>
                <a:cubicBezTo>
                  <a:pt x="364582" y="581074"/>
                  <a:pt x="354209" y="570702"/>
                  <a:pt x="354209" y="557909"/>
                </a:cubicBezTo>
                <a:cubicBezTo>
                  <a:pt x="354209" y="545115"/>
                  <a:pt x="364582" y="534743"/>
                  <a:pt x="377376" y="534743"/>
                </a:cubicBezTo>
                <a:close/>
                <a:moveTo>
                  <a:pt x="200273" y="534743"/>
                </a:moveTo>
                <a:cubicBezTo>
                  <a:pt x="213067" y="534743"/>
                  <a:pt x="223439" y="545115"/>
                  <a:pt x="223439" y="557909"/>
                </a:cubicBezTo>
                <a:cubicBezTo>
                  <a:pt x="223439" y="570702"/>
                  <a:pt x="213067" y="581074"/>
                  <a:pt x="200273" y="581074"/>
                </a:cubicBezTo>
                <a:cubicBezTo>
                  <a:pt x="187480" y="581074"/>
                  <a:pt x="177108" y="570702"/>
                  <a:pt x="177108" y="557909"/>
                </a:cubicBezTo>
                <a:cubicBezTo>
                  <a:pt x="177108" y="545115"/>
                  <a:pt x="187480" y="534743"/>
                  <a:pt x="200273" y="534743"/>
                </a:cubicBezTo>
                <a:close/>
                <a:moveTo>
                  <a:pt x="23175" y="534743"/>
                </a:moveTo>
                <a:cubicBezTo>
                  <a:pt x="35969" y="534743"/>
                  <a:pt x="46341" y="545115"/>
                  <a:pt x="46341" y="557909"/>
                </a:cubicBezTo>
                <a:cubicBezTo>
                  <a:pt x="46341" y="570702"/>
                  <a:pt x="35969" y="581074"/>
                  <a:pt x="23175" y="581074"/>
                </a:cubicBezTo>
                <a:cubicBezTo>
                  <a:pt x="10381" y="581074"/>
                  <a:pt x="10" y="570702"/>
                  <a:pt x="10" y="557909"/>
                </a:cubicBezTo>
                <a:cubicBezTo>
                  <a:pt x="10" y="545115"/>
                  <a:pt x="10381" y="534743"/>
                  <a:pt x="23175" y="534743"/>
                </a:cubicBezTo>
                <a:close/>
                <a:moveTo>
                  <a:pt x="1617050" y="534743"/>
                </a:moveTo>
                <a:cubicBezTo>
                  <a:pt x="1629851" y="534743"/>
                  <a:pt x="1640225" y="545114"/>
                  <a:pt x="1640225" y="557908"/>
                </a:cubicBezTo>
                <a:cubicBezTo>
                  <a:pt x="1640225" y="570702"/>
                  <a:pt x="1629851" y="581074"/>
                  <a:pt x="1617050" y="581074"/>
                </a:cubicBezTo>
                <a:cubicBezTo>
                  <a:pt x="1604254" y="581074"/>
                  <a:pt x="1593880" y="570702"/>
                  <a:pt x="1593880" y="557908"/>
                </a:cubicBezTo>
                <a:cubicBezTo>
                  <a:pt x="1593880" y="545114"/>
                  <a:pt x="1604254" y="534743"/>
                  <a:pt x="1617050" y="534743"/>
                </a:cubicBezTo>
                <a:close/>
                <a:moveTo>
                  <a:pt x="1439966" y="534743"/>
                </a:moveTo>
                <a:cubicBezTo>
                  <a:pt x="1452759" y="534743"/>
                  <a:pt x="1463130" y="545115"/>
                  <a:pt x="1463130" y="557908"/>
                </a:cubicBezTo>
                <a:cubicBezTo>
                  <a:pt x="1463130" y="570702"/>
                  <a:pt x="1452759" y="581074"/>
                  <a:pt x="1439966" y="581074"/>
                </a:cubicBezTo>
                <a:cubicBezTo>
                  <a:pt x="1427171" y="581074"/>
                  <a:pt x="1416800" y="570702"/>
                  <a:pt x="1416800" y="557908"/>
                </a:cubicBezTo>
                <a:cubicBezTo>
                  <a:pt x="1416800" y="545115"/>
                  <a:pt x="1427171" y="534743"/>
                  <a:pt x="1439966" y="534743"/>
                </a:cubicBezTo>
                <a:close/>
                <a:moveTo>
                  <a:pt x="1262867" y="534743"/>
                </a:moveTo>
                <a:cubicBezTo>
                  <a:pt x="1275660" y="534743"/>
                  <a:pt x="1286033" y="545115"/>
                  <a:pt x="1286033" y="557908"/>
                </a:cubicBezTo>
                <a:cubicBezTo>
                  <a:pt x="1286033" y="570702"/>
                  <a:pt x="1275660" y="581074"/>
                  <a:pt x="1262867" y="581074"/>
                </a:cubicBezTo>
                <a:cubicBezTo>
                  <a:pt x="1250072" y="581074"/>
                  <a:pt x="1239702" y="570702"/>
                  <a:pt x="1239702" y="557908"/>
                </a:cubicBezTo>
                <a:cubicBezTo>
                  <a:pt x="1239702" y="545115"/>
                  <a:pt x="1250072" y="534743"/>
                  <a:pt x="1262867" y="534743"/>
                </a:cubicBezTo>
                <a:close/>
                <a:moveTo>
                  <a:pt x="1085774" y="534743"/>
                </a:moveTo>
                <a:cubicBezTo>
                  <a:pt x="1098571" y="534743"/>
                  <a:pt x="1108943" y="545115"/>
                  <a:pt x="1108943" y="557908"/>
                </a:cubicBezTo>
                <a:cubicBezTo>
                  <a:pt x="1108943" y="570702"/>
                  <a:pt x="1098571" y="581074"/>
                  <a:pt x="1085774" y="581074"/>
                </a:cubicBezTo>
                <a:cubicBezTo>
                  <a:pt x="1072978" y="581074"/>
                  <a:pt x="1062601" y="570702"/>
                  <a:pt x="1062601" y="557908"/>
                </a:cubicBezTo>
                <a:cubicBezTo>
                  <a:pt x="1062601" y="545115"/>
                  <a:pt x="1072978" y="534743"/>
                  <a:pt x="1085774" y="534743"/>
                </a:cubicBezTo>
                <a:close/>
                <a:moveTo>
                  <a:pt x="2677052" y="534738"/>
                </a:moveTo>
                <a:cubicBezTo>
                  <a:pt x="2689846" y="534738"/>
                  <a:pt x="2700218" y="545109"/>
                  <a:pt x="2700218" y="557903"/>
                </a:cubicBezTo>
                <a:cubicBezTo>
                  <a:pt x="2700218" y="570697"/>
                  <a:pt x="2689846" y="581069"/>
                  <a:pt x="2677052" y="581069"/>
                </a:cubicBezTo>
                <a:cubicBezTo>
                  <a:pt x="2664258" y="581069"/>
                  <a:pt x="2653886" y="570697"/>
                  <a:pt x="2653886" y="557903"/>
                </a:cubicBezTo>
                <a:cubicBezTo>
                  <a:pt x="2653886" y="545109"/>
                  <a:pt x="2664258" y="534738"/>
                  <a:pt x="2677052" y="534738"/>
                </a:cubicBezTo>
                <a:close/>
                <a:moveTo>
                  <a:pt x="2499953" y="534738"/>
                </a:moveTo>
                <a:cubicBezTo>
                  <a:pt x="2512747" y="534738"/>
                  <a:pt x="2523119" y="545109"/>
                  <a:pt x="2523119" y="557903"/>
                </a:cubicBezTo>
                <a:cubicBezTo>
                  <a:pt x="2523119" y="570697"/>
                  <a:pt x="2512747" y="581069"/>
                  <a:pt x="2499953" y="581069"/>
                </a:cubicBezTo>
                <a:cubicBezTo>
                  <a:pt x="2487159" y="581069"/>
                  <a:pt x="2476787" y="570697"/>
                  <a:pt x="2476787" y="557903"/>
                </a:cubicBezTo>
                <a:cubicBezTo>
                  <a:pt x="2476787" y="545109"/>
                  <a:pt x="2487159" y="534738"/>
                  <a:pt x="2499953" y="534738"/>
                </a:cubicBezTo>
                <a:close/>
                <a:moveTo>
                  <a:pt x="2322855" y="534738"/>
                </a:moveTo>
                <a:cubicBezTo>
                  <a:pt x="2335649" y="534738"/>
                  <a:pt x="2346021" y="545109"/>
                  <a:pt x="2346021" y="557903"/>
                </a:cubicBezTo>
                <a:cubicBezTo>
                  <a:pt x="2346021" y="570697"/>
                  <a:pt x="2335649" y="581069"/>
                  <a:pt x="2322855" y="581069"/>
                </a:cubicBezTo>
                <a:cubicBezTo>
                  <a:pt x="2310061" y="581069"/>
                  <a:pt x="2299689" y="570697"/>
                  <a:pt x="2299689" y="557903"/>
                </a:cubicBezTo>
                <a:cubicBezTo>
                  <a:pt x="2299689" y="545109"/>
                  <a:pt x="2310061" y="534738"/>
                  <a:pt x="2322855" y="534738"/>
                </a:cubicBezTo>
                <a:close/>
                <a:moveTo>
                  <a:pt x="2145756" y="534738"/>
                </a:moveTo>
                <a:cubicBezTo>
                  <a:pt x="2158550" y="534738"/>
                  <a:pt x="2168922" y="545110"/>
                  <a:pt x="2168922" y="557903"/>
                </a:cubicBezTo>
                <a:cubicBezTo>
                  <a:pt x="2168922" y="570697"/>
                  <a:pt x="2158550" y="581069"/>
                  <a:pt x="2145756" y="581069"/>
                </a:cubicBezTo>
                <a:cubicBezTo>
                  <a:pt x="2132962" y="581069"/>
                  <a:pt x="2122590" y="570697"/>
                  <a:pt x="2122590" y="557903"/>
                </a:cubicBezTo>
                <a:cubicBezTo>
                  <a:pt x="2122590" y="545110"/>
                  <a:pt x="2132962" y="534738"/>
                  <a:pt x="2145756" y="534738"/>
                </a:cubicBezTo>
                <a:close/>
                <a:moveTo>
                  <a:pt x="1968657" y="534738"/>
                </a:moveTo>
                <a:cubicBezTo>
                  <a:pt x="1981451" y="534738"/>
                  <a:pt x="1991823" y="545110"/>
                  <a:pt x="1991823" y="557903"/>
                </a:cubicBezTo>
                <a:cubicBezTo>
                  <a:pt x="1991823" y="570697"/>
                  <a:pt x="1981451" y="581069"/>
                  <a:pt x="1968657" y="581069"/>
                </a:cubicBezTo>
                <a:cubicBezTo>
                  <a:pt x="1955863" y="581069"/>
                  <a:pt x="1945491" y="570697"/>
                  <a:pt x="1945491" y="557903"/>
                </a:cubicBezTo>
                <a:cubicBezTo>
                  <a:pt x="1945491" y="545110"/>
                  <a:pt x="1955863" y="534738"/>
                  <a:pt x="1968657" y="534738"/>
                </a:cubicBezTo>
                <a:close/>
                <a:moveTo>
                  <a:pt x="1791558" y="534738"/>
                </a:moveTo>
                <a:cubicBezTo>
                  <a:pt x="1804352" y="534738"/>
                  <a:pt x="1814724" y="545110"/>
                  <a:pt x="1814724" y="557904"/>
                </a:cubicBezTo>
                <a:cubicBezTo>
                  <a:pt x="1814724" y="570697"/>
                  <a:pt x="1804352" y="581069"/>
                  <a:pt x="1791558" y="581069"/>
                </a:cubicBezTo>
                <a:cubicBezTo>
                  <a:pt x="1778764" y="581069"/>
                  <a:pt x="1768392" y="570697"/>
                  <a:pt x="1768392" y="557904"/>
                </a:cubicBezTo>
                <a:cubicBezTo>
                  <a:pt x="1768392" y="545110"/>
                  <a:pt x="1778764" y="534738"/>
                  <a:pt x="1791558" y="534738"/>
                </a:cubicBezTo>
                <a:close/>
                <a:moveTo>
                  <a:pt x="3385444" y="534737"/>
                </a:moveTo>
                <a:cubicBezTo>
                  <a:pt x="3398238" y="534737"/>
                  <a:pt x="3408610" y="545109"/>
                  <a:pt x="3408610" y="557903"/>
                </a:cubicBezTo>
                <a:cubicBezTo>
                  <a:pt x="3408610" y="570697"/>
                  <a:pt x="3398238" y="581069"/>
                  <a:pt x="3385444" y="581069"/>
                </a:cubicBezTo>
                <a:cubicBezTo>
                  <a:pt x="3372650" y="581069"/>
                  <a:pt x="3362278" y="570697"/>
                  <a:pt x="3362278" y="557903"/>
                </a:cubicBezTo>
                <a:cubicBezTo>
                  <a:pt x="3362278" y="545109"/>
                  <a:pt x="3372650" y="534737"/>
                  <a:pt x="3385444" y="534737"/>
                </a:cubicBezTo>
                <a:close/>
                <a:moveTo>
                  <a:pt x="3208349" y="534737"/>
                </a:moveTo>
                <a:cubicBezTo>
                  <a:pt x="3221143" y="534737"/>
                  <a:pt x="3231515" y="545109"/>
                  <a:pt x="3231515" y="557903"/>
                </a:cubicBezTo>
                <a:cubicBezTo>
                  <a:pt x="3231515" y="570697"/>
                  <a:pt x="3221143" y="581069"/>
                  <a:pt x="3208349" y="581069"/>
                </a:cubicBezTo>
                <a:cubicBezTo>
                  <a:pt x="3195555" y="581069"/>
                  <a:pt x="3185183" y="570697"/>
                  <a:pt x="3185183" y="557903"/>
                </a:cubicBezTo>
                <a:cubicBezTo>
                  <a:pt x="3185183" y="545109"/>
                  <a:pt x="3195555" y="534737"/>
                  <a:pt x="3208349" y="534737"/>
                </a:cubicBezTo>
                <a:close/>
                <a:moveTo>
                  <a:pt x="3031250" y="534737"/>
                </a:moveTo>
                <a:cubicBezTo>
                  <a:pt x="3044044" y="534737"/>
                  <a:pt x="3054416" y="545109"/>
                  <a:pt x="3054416" y="557903"/>
                </a:cubicBezTo>
                <a:cubicBezTo>
                  <a:pt x="3054416" y="570697"/>
                  <a:pt x="3044044" y="581069"/>
                  <a:pt x="3031250" y="581069"/>
                </a:cubicBezTo>
                <a:cubicBezTo>
                  <a:pt x="3018456" y="581069"/>
                  <a:pt x="3008084" y="570697"/>
                  <a:pt x="3008084" y="557903"/>
                </a:cubicBezTo>
                <a:cubicBezTo>
                  <a:pt x="3008084" y="545109"/>
                  <a:pt x="3018456" y="534737"/>
                  <a:pt x="3031250" y="534737"/>
                </a:cubicBezTo>
                <a:close/>
                <a:moveTo>
                  <a:pt x="2854151" y="534737"/>
                </a:moveTo>
                <a:cubicBezTo>
                  <a:pt x="2866945" y="534737"/>
                  <a:pt x="2877317" y="545109"/>
                  <a:pt x="2877317" y="557903"/>
                </a:cubicBezTo>
                <a:cubicBezTo>
                  <a:pt x="2877317" y="570697"/>
                  <a:pt x="2866945" y="581069"/>
                  <a:pt x="2854151" y="581069"/>
                </a:cubicBezTo>
                <a:cubicBezTo>
                  <a:pt x="2841357" y="581069"/>
                  <a:pt x="2830985" y="570697"/>
                  <a:pt x="2830985" y="557903"/>
                </a:cubicBezTo>
                <a:cubicBezTo>
                  <a:pt x="2830985" y="545109"/>
                  <a:pt x="2841357" y="534737"/>
                  <a:pt x="2854151" y="534737"/>
                </a:cubicBezTo>
                <a:close/>
                <a:moveTo>
                  <a:pt x="25240" y="363380"/>
                </a:moveTo>
                <a:cubicBezTo>
                  <a:pt x="38034" y="363380"/>
                  <a:pt x="48406" y="373751"/>
                  <a:pt x="48406" y="386546"/>
                </a:cubicBezTo>
                <a:cubicBezTo>
                  <a:pt x="48406" y="399339"/>
                  <a:pt x="38034" y="409711"/>
                  <a:pt x="25240" y="409711"/>
                </a:cubicBezTo>
                <a:cubicBezTo>
                  <a:pt x="12446" y="409711"/>
                  <a:pt x="2074" y="399339"/>
                  <a:pt x="2074" y="386546"/>
                </a:cubicBezTo>
                <a:cubicBezTo>
                  <a:pt x="2074" y="373751"/>
                  <a:pt x="12446" y="363380"/>
                  <a:pt x="25240" y="363380"/>
                </a:cubicBezTo>
                <a:close/>
                <a:moveTo>
                  <a:pt x="1087839" y="363380"/>
                </a:moveTo>
                <a:cubicBezTo>
                  <a:pt x="1100636" y="363380"/>
                  <a:pt x="1111008" y="373751"/>
                  <a:pt x="1111008" y="386545"/>
                </a:cubicBezTo>
                <a:cubicBezTo>
                  <a:pt x="1111008" y="399339"/>
                  <a:pt x="1100636" y="409711"/>
                  <a:pt x="1087839" y="409711"/>
                </a:cubicBezTo>
                <a:cubicBezTo>
                  <a:pt x="1075042" y="409711"/>
                  <a:pt x="1064669" y="399339"/>
                  <a:pt x="1064669" y="386545"/>
                </a:cubicBezTo>
                <a:cubicBezTo>
                  <a:pt x="1064669" y="373751"/>
                  <a:pt x="1075042" y="363380"/>
                  <a:pt x="1087839" y="363380"/>
                </a:cubicBezTo>
                <a:close/>
                <a:moveTo>
                  <a:pt x="910739" y="363380"/>
                </a:moveTo>
                <a:cubicBezTo>
                  <a:pt x="923530" y="363380"/>
                  <a:pt x="933902" y="373751"/>
                  <a:pt x="933902" y="386545"/>
                </a:cubicBezTo>
                <a:cubicBezTo>
                  <a:pt x="933902" y="399339"/>
                  <a:pt x="923530" y="409711"/>
                  <a:pt x="910739" y="409711"/>
                </a:cubicBezTo>
                <a:cubicBezTo>
                  <a:pt x="897940" y="409711"/>
                  <a:pt x="887573" y="399339"/>
                  <a:pt x="887573" y="386545"/>
                </a:cubicBezTo>
                <a:cubicBezTo>
                  <a:pt x="887573" y="373751"/>
                  <a:pt x="897940" y="363380"/>
                  <a:pt x="910739" y="363380"/>
                </a:cubicBezTo>
                <a:close/>
                <a:moveTo>
                  <a:pt x="733641" y="363380"/>
                </a:moveTo>
                <a:cubicBezTo>
                  <a:pt x="746435" y="363380"/>
                  <a:pt x="756807" y="373751"/>
                  <a:pt x="756807" y="386545"/>
                </a:cubicBezTo>
                <a:cubicBezTo>
                  <a:pt x="756807" y="399339"/>
                  <a:pt x="746435" y="409711"/>
                  <a:pt x="733641" y="409711"/>
                </a:cubicBezTo>
                <a:cubicBezTo>
                  <a:pt x="720846" y="409711"/>
                  <a:pt x="710474" y="399339"/>
                  <a:pt x="710474" y="386545"/>
                </a:cubicBezTo>
                <a:cubicBezTo>
                  <a:pt x="710474" y="373751"/>
                  <a:pt x="720846" y="363380"/>
                  <a:pt x="733641" y="363380"/>
                </a:cubicBezTo>
                <a:close/>
                <a:moveTo>
                  <a:pt x="556538" y="363380"/>
                </a:moveTo>
                <a:cubicBezTo>
                  <a:pt x="569332" y="363380"/>
                  <a:pt x="579704" y="373751"/>
                  <a:pt x="579704" y="386546"/>
                </a:cubicBezTo>
                <a:cubicBezTo>
                  <a:pt x="579704" y="399339"/>
                  <a:pt x="569332" y="409711"/>
                  <a:pt x="556538" y="409711"/>
                </a:cubicBezTo>
                <a:cubicBezTo>
                  <a:pt x="543744" y="409711"/>
                  <a:pt x="533372" y="399339"/>
                  <a:pt x="533372" y="386546"/>
                </a:cubicBezTo>
                <a:cubicBezTo>
                  <a:pt x="533372" y="373751"/>
                  <a:pt x="543744" y="363380"/>
                  <a:pt x="556538" y="363380"/>
                </a:cubicBezTo>
                <a:close/>
                <a:moveTo>
                  <a:pt x="379441" y="363380"/>
                </a:moveTo>
                <a:cubicBezTo>
                  <a:pt x="392236" y="363380"/>
                  <a:pt x="402607" y="373751"/>
                  <a:pt x="402607" y="386546"/>
                </a:cubicBezTo>
                <a:cubicBezTo>
                  <a:pt x="402607" y="399339"/>
                  <a:pt x="392236" y="409711"/>
                  <a:pt x="379441" y="409711"/>
                </a:cubicBezTo>
                <a:cubicBezTo>
                  <a:pt x="366647" y="409711"/>
                  <a:pt x="356274" y="399339"/>
                  <a:pt x="356274" y="386546"/>
                </a:cubicBezTo>
                <a:cubicBezTo>
                  <a:pt x="356274" y="373751"/>
                  <a:pt x="366647" y="363380"/>
                  <a:pt x="379441" y="363380"/>
                </a:cubicBezTo>
                <a:close/>
                <a:moveTo>
                  <a:pt x="202338" y="363380"/>
                </a:moveTo>
                <a:cubicBezTo>
                  <a:pt x="215132" y="363380"/>
                  <a:pt x="225504" y="373751"/>
                  <a:pt x="225504" y="386546"/>
                </a:cubicBezTo>
                <a:cubicBezTo>
                  <a:pt x="225504" y="399339"/>
                  <a:pt x="215132" y="409711"/>
                  <a:pt x="202338" y="409711"/>
                </a:cubicBezTo>
                <a:cubicBezTo>
                  <a:pt x="189544" y="409711"/>
                  <a:pt x="179172" y="399339"/>
                  <a:pt x="179172" y="386546"/>
                </a:cubicBezTo>
                <a:cubicBezTo>
                  <a:pt x="179172" y="373751"/>
                  <a:pt x="189544" y="363380"/>
                  <a:pt x="202338" y="363380"/>
                </a:cubicBezTo>
                <a:close/>
                <a:moveTo>
                  <a:pt x="1619116" y="363380"/>
                </a:moveTo>
                <a:cubicBezTo>
                  <a:pt x="1631914" y="363380"/>
                  <a:pt x="1642289" y="373751"/>
                  <a:pt x="1642289" y="386545"/>
                </a:cubicBezTo>
                <a:cubicBezTo>
                  <a:pt x="1642289" y="399339"/>
                  <a:pt x="1631914" y="409711"/>
                  <a:pt x="1619116" y="409711"/>
                </a:cubicBezTo>
                <a:cubicBezTo>
                  <a:pt x="1606319" y="409711"/>
                  <a:pt x="1595945" y="399339"/>
                  <a:pt x="1595945" y="386545"/>
                </a:cubicBezTo>
                <a:cubicBezTo>
                  <a:pt x="1595945" y="373751"/>
                  <a:pt x="1606319" y="363380"/>
                  <a:pt x="1619116" y="363380"/>
                </a:cubicBezTo>
                <a:close/>
                <a:moveTo>
                  <a:pt x="1442029" y="363380"/>
                </a:moveTo>
                <a:cubicBezTo>
                  <a:pt x="1454823" y="363380"/>
                  <a:pt x="1465195" y="373751"/>
                  <a:pt x="1465195" y="386545"/>
                </a:cubicBezTo>
                <a:cubicBezTo>
                  <a:pt x="1465195" y="399339"/>
                  <a:pt x="1454823" y="409711"/>
                  <a:pt x="1442029" y="409711"/>
                </a:cubicBezTo>
                <a:cubicBezTo>
                  <a:pt x="1429236" y="409711"/>
                  <a:pt x="1418864" y="399339"/>
                  <a:pt x="1418864" y="386545"/>
                </a:cubicBezTo>
                <a:cubicBezTo>
                  <a:pt x="1418864" y="373751"/>
                  <a:pt x="1429236" y="363380"/>
                  <a:pt x="1442029" y="363380"/>
                </a:cubicBezTo>
                <a:close/>
                <a:moveTo>
                  <a:pt x="1264930" y="363380"/>
                </a:moveTo>
                <a:cubicBezTo>
                  <a:pt x="1277725" y="363380"/>
                  <a:pt x="1288096" y="373751"/>
                  <a:pt x="1288096" y="386545"/>
                </a:cubicBezTo>
                <a:cubicBezTo>
                  <a:pt x="1288096" y="399339"/>
                  <a:pt x="1277725" y="409711"/>
                  <a:pt x="1264930" y="409711"/>
                </a:cubicBezTo>
                <a:cubicBezTo>
                  <a:pt x="1252136" y="409711"/>
                  <a:pt x="1241764" y="399339"/>
                  <a:pt x="1241764" y="386545"/>
                </a:cubicBezTo>
                <a:cubicBezTo>
                  <a:pt x="1241764" y="373751"/>
                  <a:pt x="1252136" y="363380"/>
                  <a:pt x="1264930" y="363380"/>
                </a:cubicBezTo>
                <a:close/>
                <a:moveTo>
                  <a:pt x="1793622" y="363374"/>
                </a:moveTo>
                <a:cubicBezTo>
                  <a:pt x="1806416" y="363374"/>
                  <a:pt x="1816788" y="373746"/>
                  <a:pt x="1816788" y="386540"/>
                </a:cubicBezTo>
                <a:cubicBezTo>
                  <a:pt x="1816788" y="399335"/>
                  <a:pt x="1806416" y="409706"/>
                  <a:pt x="1793622" y="409706"/>
                </a:cubicBezTo>
                <a:cubicBezTo>
                  <a:pt x="1780828" y="409706"/>
                  <a:pt x="1770456" y="399335"/>
                  <a:pt x="1770456" y="386540"/>
                </a:cubicBezTo>
                <a:cubicBezTo>
                  <a:pt x="1770456" y="373746"/>
                  <a:pt x="1780828" y="363374"/>
                  <a:pt x="1793622" y="363374"/>
                </a:cubicBezTo>
                <a:close/>
                <a:moveTo>
                  <a:pt x="2856216" y="363374"/>
                </a:moveTo>
                <a:cubicBezTo>
                  <a:pt x="2869010" y="363374"/>
                  <a:pt x="2879382" y="373746"/>
                  <a:pt x="2879382" y="386540"/>
                </a:cubicBezTo>
                <a:cubicBezTo>
                  <a:pt x="2879382" y="399334"/>
                  <a:pt x="2869010" y="409705"/>
                  <a:pt x="2856216" y="409705"/>
                </a:cubicBezTo>
                <a:cubicBezTo>
                  <a:pt x="2843422" y="409705"/>
                  <a:pt x="2833050" y="399334"/>
                  <a:pt x="2833050" y="386540"/>
                </a:cubicBezTo>
                <a:cubicBezTo>
                  <a:pt x="2833050" y="373746"/>
                  <a:pt x="2843422" y="363374"/>
                  <a:pt x="2856216" y="363374"/>
                </a:cubicBezTo>
                <a:close/>
                <a:moveTo>
                  <a:pt x="2679117" y="363374"/>
                </a:moveTo>
                <a:cubicBezTo>
                  <a:pt x="2691911" y="363374"/>
                  <a:pt x="2702283" y="373746"/>
                  <a:pt x="2702283" y="386540"/>
                </a:cubicBezTo>
                <a:cubicBezTo>
                  <a:pt x="2702283" y="399334"/>
                  <a:pt x="2691911" y="409705"/>
                  <a:pt x="2679117" y="409705"/>
                </a:cubicBezTo>
                <a:cubicBezTo>
                  <a:pt x="2666323" y="409705"/>
                  <a:pt x="2655951" y="399334"/>
                  <a:pt x="2655951" y="386540"/>
                </a:cubicBezTo>
                <a:cubicBezTo>
                  <a:pt x="2655951" y="373746"/>
                  <a:pt x="2666323" y="363374"/>
                  <a:pt x="2679117" y="363374"/>
                </a:cubicBezTo>
                <a:close/>
                <a:moveTo>
                  <a:pt x="2502018" y="363374"/>
                </a:moveTo>
                <a:cubicBezTo>
                  <a:pt x="2514812" y="363374"/>
                  <a:pt x="2525184" y="373746"/>
                  <a:pt x="2525184" y="386540"/>
                </a:cubicBezTo>
                <a:cubicBezTo>
                  <a:pt x="2525184" y="399334"/>
                  <a:pt x="2514812" y="409706"/>
                  <a:pt x="2502018" y="409706"/>
                </a:cubicBezTo>
                <a:cubicBezTo>
                  <a:pt x="2489224" y="409706"/>
                  <a:pt x="2478852" y="399334"/>
                  <a:pt x="2478852" y="386540"/>
                </a:cubicBezTo>
                <a:cubicBezTo>
                  <a:pt x="2478852" y="373746"/>
                  <a:pt x="2489224" y="363374"/>
                  <a:pt x="2502018" y="363374"/>
                </a:cubicBezTo>
                <a:close/>
                <a:moveTo>
                  <a:pt x="2324919" y="363374"/>
                </a:moveTo>
                <a:cubicBezTo>
                  <a:pt x="2337713" y="363374"/>
                  <a:pt x="2348085" y="373746"/>
                  <a:pt x="2348085" y="386540"/>
                </a:cubicBezTo>
                <a:cubicBezTo>
                  <a:pt x="2348085" y="399334"/>
                  <a:pt x="2337713" y="409706"/>
                  <a:pt x="2324919" y="409706"/>
                </a:cubicBezTo>
                <a:cubicBezTo>
                  <a:pt x="2312125" y="409706"/>
                  <a:pt x="2301753" y="399334"/>
                  <a:pt x="2301753" y="386540"/>
                </a:cubicBezTo>
                <a:cubicBezTo>
                  <a:pt x="2301753" y="373746"/>
                  <a:pt x="2312125" y="363374"/>
                  <a:pt x="2324919" y="363374"/>
                </a:cubicBezTo>
                <a:close/>
                <a:moveTo>
                  <a:pt x="2147820" y="363374"/>
                </a:moveTo>
                <a:cubicBezTo>
                  <a:pt x="2160614" y="363374"/>
                  <a:pt x="2170986" y="373746"/>
                  <a:pt x="2170986" y="386540"/>
                </a:cubicBezTo>
                <a:cubicBezTo>
                  <a:pt x="2170986" y="399335"/>
                  <a:pt x="2160614" y="409706"/>
                  <a:pt x="2147820" y="409706"/>
                </a:cubicBezTo>
                <a:cubicBezTo>
                  <a:pt x="2135026" y="409706"/>
                  <a:pt x="2124654" y="399335"/>
                  <a:pt x="2124654" y="386540"/>
                </a:cubicBezTo>
                <a:cubicBezTo>
                  <a:pt x="2124654" y="373746"/>
                  <a:pt x="2135026" y="363374"/>
                  <a:pt x="2147820" y="363374"/>
                </a:cubicBezTo>
                <a:close/>
                <a:moveTo>
                  <a:pt x="1970721" y="363374"/>
                </a:moveTo>
                <a:cubicBezTo>
                  <a:pt x="1983515" y="363374"/>
                  <a:pt x="1993887" y="373746"/>
                  <a:pt x="1993887" y="386540"/>
                </a:cubicBezTo>
                <a:cubicBezTo>
                  <a:pt x="1993887" y="399335"/>
                  <a:pt x="1983515" y="409706"/>
                  <a:pt x="1970721" y="409706"/>
                </a:cubicBezTo>
                <a:cubicBezTo>
                  <a:pt x="1957927" y="409706"/>
                  <a:pt x="1947555" y="399335"/>
                  <a:pt x="1947555" y="386540"/>
                </a:cubicBezTo>
                <a:cubicBezTo>
                  <a:pt x="1947555" y="373746"/>
                  <a:pt x="1957927" y="363374"/>
                  <a:pt x="1970721" y="363374"/>
                </a:cubicBezTo>
                <a:close/>
                <a:moveTo>
                  <a:pt x="3387508" y="363374"/>
                </a:moveTo>
                <a:cubicBezTo>
                  <a:pt x="3400302" y="363374"/>
                  <a:pt x="3410674" y="373746"/>
                  <a:pt x="3410674" y="386540"/>
                </a:cubicBezTo>
                <a:cubicBezTo>
                  <a:pt x="3410674" y="399334"/>
                  <a:pt x="3400302" y="409705"/>
                  <a:pt x="3387508" y="409705"/>
                </a:cubicBezTo>
                <a:cubicBezTo>
                  <a:pt x="3374714" y="409705"/>
                  <a:pt x="3364342" y="399334"/>
                  <a:pt x="3364342" y="386540"/>
                </a:cubicBezTo>
                <a:cubicBezTo>
                  <a:pt x="3364342" y="373746"/>
                  <a:pt x="3374714" y="363374"/>
                  <a:pt x="3387508" y="363374"/>
                </a:cubicBezTo>
                <a:close/>
                <a:moveTo>
                  <a:pt x="3210413" y="363374"/>
                </a:moveTo>
                <a:cubicBezTo>
                  <a:pt x="3223207" y="363374"/>
                  <a:pt x="3233579" y="373746"/>
                  <a:pt x="3233579" y="386540"/>
                </a:cubicBezTo>
                <a:cubicBezTo>
                  <a:pt x="3233579" y="399334"/>
                  <a:pt x="3223207" y="409705"/>
                  <a:pt x="3210413" y="409705"/>
                </a:cubicBezTo>
                <a:cubicBezTo>
                  <a:pt x="3197619" y="409705"/>
                  <a:pt x="3187247" y="399334"/>
                  <a:pt x="3187247" y="386540"/>
                </a:cubicBezTo>
                <a:cubicBezTo>
                  <a:pt x="3187247" y="373746"/>
                  <a:pt x="3197619" y="363374"/>
                  <a:pt x="3210413" y="363374"/>
                </a:cubicBezTo>
                <a:close/>
                <a:moveTo>
                  <a:pt x="3033314" y="363374"/>
                </a:moveTo>
                <a:cubicBezTo>
                  <a:pt x="3046108" y="363374"/>
                  <a:pt x="3056480" y="373746"/>
                  <a:pt x="3056480" y="386540"/>
                </a:cubicBezTo>
                <a:cubicBezTo>
                  <a:pt x="3056480" y="399334"/>
                  <a:pt x="3046108" y="409705"/>
                  <a:pt x="3033314" y="409705"/>
                </a:cubicBezTo>
                <a:cubicBezTo>
                  <a:pt x="3020520" y="409705"/>
                  <a:pt x="3010148" y="399334"/>
                  <a:pt x="3010148" y="386540"/>
                </a:cubicBezTo>
                <a:cubicBezTo>
                  <a:pt x="3010148" y="373746"/>
                  <a:pt x="3020520" y="363374"/>
                  <a:pt x="3033314" y="363374"/>
                </a:cubicBezTo>
                <a:close/>
                <a:moveTo>
                  <a:pt x="25240" y="171368"/>
                </a:moveTo>
                <a:cubicBezTo>
                  <a:pt x="38034" y="171368"/>
                  <a:pt x="48406" y="181740"/>
                  <a:pt x="48406" y="194534"/>
                </a:cubicBezTo>
                <a:cubicBezTo>
                  <a:pt x="48406" y="207328"/>
                  <a:pt x="38034" y="217700"/>
                  <a:pt x="25240" y="217700"/>
                </a:cubicBezTo>
                <a:cubicBezTo>
                  <a:pt x="12446" y="217700"/>
                  <a:pt x="2074" y="207328"/>
                  <a:pt x="2074" y="194534"/>
                </a:cubicBezTo>
                <a:cubicBezTo>
                  <a:pt x="2074" y="181740"/>
                  <a:pt x="12446" y="171368"/>
                  <a:pt x="25240" y="171368"/>
                </a:cubicBezTo>
                <a:close/>
                <a:moveTo>
                  <a:pt x="379441" y="171368"/>
                </a:moveTo>
                <a:cubicBezTo>
                  <a:pt x="392237" y="171368"/>
                  <a:pt x="402607" y="181740"/>
                  <a:pt x="402607" y="194534"/>
                </a:cubicBezTo>
                <a:cubicBezTo>
                  <a:pt x="402607" y="207328"/>
                  <a:pt x="392237" y="217700"/>
                  <a:pt x="379441" y="217700"/>
                </a:cubicBezTo>
                <a:cubicBezTo>
                  <a:pt x="366647" y="217700"/>
                  <a:pt x="356275" y="207328"/>
                  <a:pt x="356275" y="194534"/>
                </a:cubicBezTo>
                <a:cubicBezTo>
                  <a:pt x="356275" y="181740"/>
                  <a:pt x="366647" y="171368"/>
                  <a:pt x="379441" y="171368"/>
                </a:cubicBezTo>
                <a:close/>
                <a:moveTo>
                  <a:pt x="202338" y="171368"/>
                </a:moveTo>
                <a:cubicBezTo>
                  <a:pt x="215132" y="171368"/>
                  <a:pt x="225504" y="181740"/>
                  <a:pt x="225504" y="194534"/>
                </a:cubicBezTo>
                <a:cubicBezTo>
                  <a:pt x="225504" y="207328"/>
                  <a:pt x="215132" y="217700"/>
                  <a:pt x="202338" y="217700"/>
                </a:cubicBezTo>
                <a:cubicBezTo>
                  <a:pt x="189544" y="217700"/>
                  <a:pt x="179172" y="207328"/>
                  <a:pt x="179172" y="194534"/>
                </a:cubicBezTo>
                <a:cubicBezTo>
                  <a:pt x="179172" y="181740"/>
                  <a:pt x="189544" y="171368"/>
                  <a:pt x="202338" y="171368"/>
                </a:cubicBezTo>
                <a:close/>
                <a:moveTo>
                  <a:pt x="733641" y="171368"/>
                </a:moveTo>
                <a:cubicBezTo>
                  <a:pt x="746436" y="171368"/>
                  <a:pt x="756808" y="181740"/>
                  <a:pt x="756808" y="194534"/>
                </a:cubicBezTo>
                <a:cubicBezTo>
                  <a:pt x="756808" y="207328"/>
                  <a:pt x="746436" y="217700"/>
                  <a:pt x="733641" y="217700"/>
                </a:cubicBezTo>
                <a:cubicBezTo>
                  <a:pt x="720847" y="217700"/>
                  <a:pt x="710475" y="207328"/>
                  <a:pt x="710475" y="194534"/>
                </a:cubicBezTo>
                <a:cubicBezTo>
                  <a:pt x="710475" y="181740"/>
                  <a:pt x="720847" y="171368"/>
                  <a:pt x="733641" y="171368"/>
                </a:cubicBezTo>
                <a:close/>
                <a:moveTo>
                  <a:pt x="556539" y="171368"/>
                </a:moveTo>
                <a:cubicBezTo>
                  <a:pt x="569333" y="171368"/>
                  <a:pt x="579705" y="181740"/>
                  <a:pt x="579705" y="194534"/>
                </a:cubicBezTo>
                <a:cubicBezTo>
                  <a:pt x="579705" y="207328"/>
                  <a:pt x="569333" y="217700"/>
                  <a:pt x="556539" y="217700"/>
                </a:cubicBezTo>
                <a:cubicBezTo>
                  <a:pt x="543744" y="217700"/>
                  <a:pt x="533372" y="207328"/>
                  <a:pt x="533372" y="194534"/>
                </a:cubicBezTo>
                <a:cubicBezTo>
                  <a:pt x="533372" y="181740"/>
                  <a:pt x="543744" y="171368"/>
                  <a:pt x="556539" y="171368"/>
                </a:cubicBezTo>
                <a:close/>
                <a:moveTo>
                  <a:pt x="910739" y="171368"/>
                </a:moveTo>
                <a:cubicBezTo>
                  <a:pt x="923533" y="171368"/>
                  <a:pt x="933902" y="181740"/>
                  <a:pt x="933902" y="194534"/>
                </a:cubicBezTo>
                <a:cubicBezTo>
                  <a:pt x="933902" y="207328"/>
                  <a:pt x="923533" y="217700"/>
                  <a:pt x="910739" y="217700"/>
                </a:cubicBezTo>
                <a:cubicBezTo>
                  <a:pt x="897940" y="217700"/>
                  <a:pt x="887573" y="207328"/>
                  <a:pt x="887573" y="194534"/>
                </a:cubicBezTo>
                <a:cubicBezTo>
                  <a:pt x="887573" y="181740"/>
                  <a:pt x="897940" y="171368"/>
                  <a:pt x="910739" y="171368"/>
                </a:cubicBezTo>
                <a:close/>
                <a:moveTo>
                  <a:pt x="1264931" y="171368"/>
                </a:moveTo>
                <a:cubicBezTo>
                  <a:pt x="1277725" y="171368"/>
                  <a:pt x="1288098" y="181740"/>
                  <a:pt x="1288098" y="194534"/>
                </a:cubicBezTo>
                <a:cubicBezTo>
                  <a:pt x="1288098" y="207328"/>
                  <a:pt x="1277725" y="217699"/>
                  <a:pt x="1264931" y="217699"/>
                </a:cubicBezTo>
                <a:cubicBezTo>
                  <a:pt x="1252136" y="217699"/>
                  <a:pt x="1241764" y="207328"/>
                  <a:pt x="1241764" y="194534"/>
                </a:cubicBezTo>
                <a:cubicBezTo>
                  <a:pt x="1241764" y="181740"/>
                  <a:pt x="1252136" y="171368"/>
                  <a:pt x="1264931" y="171368"/>
                </a:cubicBezTo>
                <a:close/>
                <a:moveTo>
                  <a:pt x="1087840" y="171368"/>
                </a:moveTo>
                <a:cubicBezTo>
                  <a:pt x="1100636" y="171368"/>
                  <a:pt x="1111008" y="181740"/>
                  <a:pt x="1111008" y="194534"/>
                </a:cubicBezTo>
                <a:cubicBezTo>
                  <a:pt x="1111008" y="207328"/>
                  <a:pt x="1100636" y="217700"/>
                  <a:pt x="1087840" y="217700"/>
                </a:cubicBezTo>
                <a:cubicBezTo>
                  <a:pt x="1075042" y="217700"/>
                  <a:pt x="1064669" y="207328"/>
                  <a:pt x="1064669" y="194534"/>
                </a:cubicBezTo>
                <a:cubicBezTo>
                  <a:pt x="1064669" y="181740"/>
                  <a:pt x="1075042" y="171368"/>
                  <a:pt x="1087840" y="171368"/>
                </a:cubicBezTo>
                <a:close/>
                <a:moveTo>
                  <a:pt x="1442030" y="171368"/>
                </a:moveTo>
                <a:cubicBezTo>
                  <a:pt x="1454825" y="171368"/>
                  <a:pt x="1465195" y="181740"/>
                  <a:pt x="1465195" y="194534"/>
                </a:cubicBezTo>
                <a:cubicBezTo>
                  <a:pt x="1465195" y="207328"/>
                  <a:pt x="1454825" y="217699"/>
                  <a:pt x="1442030" y="217699"/>
                </a:cubicBezTo>
                <a:cubicBezTo>
                  <a:pt x="1429236" y="217699"/>
                  <a:pt x="1418865" y="207328"/>
                  <a:pt x="1418865" y="194534"/>
                </a:cubicBezTo>
                <a:cubicBezTo>
                  <a:pt x="1418865" y="181740"/>
                  <a:pt x="1429236" y="171368"/>
                  <a:pt x="1442030" y="171368"/>
                </a:cubicBezTo>
                <a:close/>
                <a:moveTo>
                  <a:pt x="1619116" y="171368"/>
                </a:moveTo>
                <a:cubicBezTo>
                  <a:pt x="1631916" y="171368"/>
                  <a:pt x="1642290" y="181740"/>
                  <a:pt x="1642290" y="194533"/>
                </a:cubicBezTo>
                <a:cubicBezTo>
                  <a:pt x="1642290" y="207327"/>
                  <a:pt x="1631916" y="217699"/>
                  <a:pt x="1619116" y="217699"/>
                </a:cubicBezTo>
                <a:cubicBezTo>
                  <a:pt x="1606319" y="217699"/>
                  <a:pt x="1595945" y="207327"/>
                  <a:pt x="1595945" y="194533"/>
                </a:cubicBezTo>
                <a:cubicBezTo>
                  <a:pt x="1595945" y="181740"/>
                  <a:pt x="1606319" y="171368"/>
                  <a:pt x="1619116" y="171368"/>
                </a:cubicBezTo>
                <a:close/>
                <a:moveTo>
                  <a:pt x="1793622" y="171363"/>
                </a:moveTo>
                <a:cubicBezTo>
                  <a:pt x="1806416" y="171363"/>
                  <a:pt x="1816788" y="181735"/>
                  <a:pt x="1816788" y="194529"/>
                </a:cubicBezTo>
                <a:cubicBezTo>
                  <a:pt x="1816788" y="207323"/>
                  <a:pt x="1806416" y="217695"/>
                  <a:pt x="1793622" y="217695"/>
                </a:cubicBezTo>
                <a:cubicBezTo>
                  <a:pt x="1780828" y="217695"/>
                  <a:pt x="1770456" y="207323"/>
                  <a:pt x="1770456" y="194529"/>
                </a:cubicBezTo>
                <a:cubicBezTo>
                  <a:pt x="1770456" y="181735"/>
                  <a:pt x="1780828" y="171363"/>
                  <a:pt x="1793622" y="171363"/>
                </a:cubicBezTo>
                <a:close/>
                <a:moveTo>
                  <a:pt x="2147820" y="171363"/>
                </a:moveTo>
                <a:cubicBezTo>
                  <a:pt x="2160614" y="171363"/>
                  <a:pt x="2170986" y="181735"/>
                  <a:pt x="2170986" y="194529"/>
                </a:cubicBezTo>
                <a:cubicBezTo>
                  <a:pt x="2170986" y="207323"/>
                  <a:pt x="2160614" y="217695"/>
                  <a:pt x="2147820" y="217695"/>
                </a:cubicBezTo>
                <a:cubicBezTo>
                  <a:pt x="2135026" y="217695"/>
                  <a:pt x="2124654" y="207323"/>
                  <a:pt x="2124654" y="194529"/>
                </a:cubicBezTo>
                <a:cubicBezTo>
                  <a:pt x="2124654" y="181735"/>
                  <a:pt x="2135026" y="171363"/>
                  <a:pt x="2147820" y="171363"/>
                </a:cubicBezTo>
                <a:close/>
                <a:moveTo>
                  <a:pt x="1970721" y="171363"/>
                </a:moveTo>
                <a:cubicBezTo>
                  <a:pt x="1983515" y="171363"/>
                  <a:pt x="1993887" y="181735"/>
                  <a:pt x="1993887" y="194529"/>
                </a:cubicBezTo>
                <a:cubicBezTo>
                  <a:pt x="1993887" y="207323"/>
                  <a:pt x="1983515" y="217695"/>
                  <a:pt x="1970721" y="217695"/>
                </a:cubicBezTo>
                <a:cubicBezTo>
                  <a:pt x="1957927" y="217695"/>
                  <a:pt x="1947555" y="207323"/>
                  <a:pt x="1947555" y="194529"/>
                </a:cubicBezTo>
                <a:cubicBezTo>
                  <a:pt x="1947555" y="181735"/>
                  <a:pt x="1957927" y="171363"/>
                  <a:pt x="1970721" y="171363"/>
                </a:cubicBezTo>
                <a:close/>
                <a:moveTo>
                  <a:pt x="2324919" y="171363"/>
                </a:moveTo>
                <a:cubicBezTo>
                  <a:pt x="2337713" y="171363"/>
                  <a:pt x="2348085" y="181735"/>
                  <a:pt x="2348085" y="194529"/>
                </a:cubicBezTo>
                <a:cubicBezTo>
                  <a:pt x="2348085" y="207323"/>
                  <a:pt x="2337713" y="217695"/>
                  <a:pt x="2324919" y="217695"/>
                </a:cubicBezTo>
                <a:cubicBezTo>
                  <a:pt x="2312125" y="217695"/>
                  <a:pt x="2301753" y="207323"/>
                  <a:pt x="2301753" y="194529"/>
                </a:cubicBezTo>
                <a:cubicBezTo>
                  <a:pt x="2301753" y="181735"/>
                  <a:pt x="2312125" y="171363"/>
                  <a:pt x="2324919" y="171363"/>
                </a:cubicBezTo>
                <a:close/>
                <a:moveTo>
                  <a:pt x="2502018" y="171363"/>
                </a:moveTo>
                <a:cubicBezTo>
                  <a:pt x="2514812" y="171363"/>
                  <a:pt x="2525184" y="181735"/>
                  <a:pt x="2525184" y="194529"/>
                </a:cubicBezTo>
                <a:cubicBezTo>
                  <a:pt x="2525184" y="207323"/>
                  <a:pt x="2514812" y="217695"/>
                  <a:pt x="2502018" y="217695"/>
                </a:cubicBezTo>
                <a:cubicBezTo>
                  <a:pt x="2489224" y="217695"/>
                  <a:pt x="2478852" y="207323"/>
                  <a:pt x="2478852" y="194529"/>
                </a:cubicBezTo>
                <a:cubicBezTo>
                  <a:pt x="2478852" y="181735"/>
                  <a:pt x="2489224" y="171363"/>
                  <a:pt x="2502018" y="171363"/>
                </a:cubicBezTo>
                <a:close/>
                <a:moveTo>
                  <a:pt x="2679117" y="171363"/>
                </a:moveTo>
                <a:cubicBezTo>
                  <a:pt x="2691911" y="171363"/>
                  <a:pt x="2702283" y="181735"/>
                  <a:pt x="2702283" y="194529"/>
                </a:cubicBezTo>
                <a:cubicBezTo>
                  <a:pt x="2702283" y="207323"/>
                  <a:pt x="2691911" y="217695"/>
                  <a:pt x="2679117" y="217695"/>
                </a:cubicBezTo>
                <a:cubicBezTo>
                  <a:pt x="2666323" y="217695"/>
                  <a:pt x="2655951" y="207323"/>
                  <a:pt x="2655951" y="194529"/>
                </a:cubicBezTo>
                <a:cubicBezTo>
                  <a:pt x="2655951" y="181735"/>
                  <a:pt x="2666323" y="171363"/>
                  <a:pt x="2679117" y="171363"/>
                </a:cubicBezTo>
                <a:close/>
                <a:moveTo>
                  <a:pt x="2856216" y="171363"/>
                </a:moveTo>
                <a:cubicBezTo>
                  <a:pt x="2869010" y="171363"/>
                  <a:pt x="2879382" y="181735"/>
                  <a:pt x="2879382" y="194529"/>
                </a:cubicBezTo>
                <a:cubicBezTo>
                  <a:pt x="2879382" y="207323"/>
                  <a:pt x="2869010" y="217695"/>
                  <a:pt x="2856216" y="217695"/>
                </a:cubicBezTo>
                <a:cubicBezTo>
                  <a:pt x="2843422" y="217695"/>
                  <a:pt x="2833050" y="207323"/>
                  <a:pt x="2833050" y="194529"/>
                </a:cubicBezTo>
                <a:cubicBezTo>
                  <a:pt x="2833050" y="181735"/>
                  <a:pt x="2843422" y="171363"/>
                  <a:pt x="2856216" y="171363"/>
                </a:cubicBezTo>
                <a:close/>
                <a:moveTo>
                  <a:pt x="3033314" y="171363"/>
                </a:moveTo>
                <a:cubicBezTo>
                  <a:pt x="3046108" y="171363"/>
                  <a:pt x="3056480" y="181735"/>
                  <a:pt x="3056480" y="194529"/>
                </a:cubicBezTo>
                <a:cubicBezTo>
                  <a:pt x="3056480" y="207323"/>
                  <a:pt x="3046108" y="217695"/>
                  <a:pt x="3033314" y="217695"/>
                </a:cubicBezTo>
                <a:cubicBezTo>
                  <a:pt x="3020520" y="217695"/>
                  <a:pt x="3010148" y="207323"/>
                  <a:pt x="3010148" y="194529"/>
                </a:cubicBezTo>
                <a:cubicBezTo>
                  <a:pt x="3010148" y="181735"/>
                  <a:pt x="3020520" y="171363"/>
                  <a:pt x="3033314" y="171363"/>
                </a:cubicBezTo>
                <a:close/>
                <a:moveTo>
                  <a:pt x="3210413" y="171363"/>
                </a:moveTo>
                <a:cubicBezTo>
                  <a:pt x="3223207" y="171363"/>
                  <a:pt x="3233579" y="181735"/>
                  <a:pt x="3233579" y="194529"/>
                </a:cubicBezTo>
                <a:cubicBezTo>
                  <a:pt x="3233579" y="207323"/>
                  <a:pt x="3223207" y="217695"/>
                  <a:pt x="3210413" y="217695"/>
                </a:cubicBezTo>
                <a:cubicBezTo>
                  <a:pt x="3197619" y="217695"/>
                  <a:pt x="3187247" y="207323"/>
                  <a:pt x="3187247" y="194529"/>
                </a:cubicBezTo>
                <a:cubicBezTo>
                  <a:pt x="3187247" y="181735"/>
                  <a:pt x="3197619" y="171363"/>
                  <a:pt x="3210413" y="171363"/>
                </a:cubicBezTo>
                <a:close/>
                <a:moveTo>
                  <a:pt x="3387508" y="171363"/>
                </a:moveTo>
                <a:cubicBezTo>
                  <a:pt x="3400302" y="171363"/>
                  <a:pt x="3410674" y="181735"/>
                  <a:pt x="3410674" y="194529"/>
                </a:cubicBezTo>
                <a:cubicBezTo>
                  <a:pt x="3410674" y="207323"/>
                  <a:pt x="3400302" y="217695"/>
                  <a:pt x="3387508" y="217695"/>
                </a:cubicBezTo>
                <a:cubicBezTo>
                  <a:pt x="3374714" y="217695"/>
                  <a:pt x="3364342" y="207323"/>
                  <a:pt x="3364342" y="194529"/>
                </a:cubicBezTo>
                <a:cubicBezTo>
                  <a:pt x="3364342" y="181735"/>
                  <a:pt x="3374714" y="171363"/>
                  <a:pt x="3387508" y="171363"/>
                </a:cubicBezTo>
                <a:close/>
                <a:moveTo>
                  <a:pt x="27306" y="5"/>
                </a:moveTo>
                <a:cubicBezTo>
                  <a:pt x="40100" y="5"/>
                  <a:pt x="50472" y="10377"/>
                  <a:pt x="50472" y="23171"/>
                </a:cubicBezTo>
                <a:cubicBezTo>
                  <a:pt x="50472" y="35965"/>
                  <a:pt x="40100" y="46337"/>
                  <a:pt x="27306" y="46337"/>
                </a:cubicBezTo>
                <a:cubicBezTo>
                  <a:pt x="14512" y="46337"/>
                  <a:pt x="4140" y="35965"/>
                  <a:pt x="4140" y="23171"/>
                </a:cubicBezTo>
                <a:cubicBezTo>
                  <a:pt x="4140" y="10377"/>
                  <a:pt x="14512" y="5"/>
                  <a:pt x="27306" y="5"/>
                </a:cubicBezTo>
                <a:close/>
                <a:moveTo>
                  <a:pt x="204404" y="5"/>
                </a:moveTo>
                <a:cubicBezTo>
                  <a:pt x="217198" y="5"/>
                  <a:pt x="227570" y="10377"/>
                  <a:pt x="227570" y="23171"/>
                </a:cubicBezTo>
                <a:cubicBezTo>
                  <a:pt x="227570" y="35965"/>
                  <a:pt x="217198" y="46337"/>
                  <a:pt x="204404" y="46337"/>
                </a:cubicBezTo>
                <a:cubicBezTo>
                  <a:pt x="191610" y="46337"/>
                  <a:pt x="181238" y="35965"/>
                  <a:pt x="181238" y="23171"/>
                </a:cubicBezTo>
                <a:cubicBezTo>
                  <a:pt x="181238" y="10377"/>
                  <a:pt x="191610" y="5"/>
                  <a:pt x="204404" y="5"/>
                </a:cubicBezTo>
                <a:close/>
                <a:moveTo>
                  <a:pt x="381506" y="5"/>
                </a:moveTo>
                <a:cubicBezTo>
                  <a:pt x="394301" y="5"/>
                  <a:pt x="404671" y="10377"/>
                  <a:pt x="404671" y="23171"/>
                </a:cubicBezTo>
                <a:cubicBezTo>
                  <a:pt x="404671" y="35965"/>
                  <a:pt x="394301" y="46337"/>
                  <a:pt x="381506" y="46337"/>
                </a:cubicBezTo>
                <a:cubicBezTo>
                  <a:pt x="368712" y="46337"/>
                  <a:pt x="358339" y="35965"/>
                  <a:pt x="358339" y="23171"/>
                </a:cubicBezTo>
                <a:cubicBezTo>
                  <a:pt x="358339" y="10377"/>
                  <a:pt x="368712" y="5"/>
                  <a:pt x="381506" y="5"/>
                </a:cubicBezTo>
                <a:close/>
                <a:moveTo>
                  <a:pt x="558603" y="5"/>
                </a:moveTo>
                <a:cubicBezTo>
                  <a:pt x="571397" y="5"/>
                  <a:pt x="581770" y="10377"/>
                  <a:pt x="581770" y="23171"/>
                </a:cubicBezTo>
                <a:cubicBezTo>
                  <a:pt x="581770" y="35965"/>
                  <a:pt x="571397" y="46337"/>
                  <a:pt x="558603" y="46337"/>
                </a:cubicBezTo>
                <a:cubicBezTo>
                  <a:pt x="545809" y="46337"/>
                  <a:pt x="535438" y="35965"/>
                  <a:pt x="535438" y="23171"/>
                </a:cubicBezTo>
                <a:cubicBezTo>
                  <a:pt x="535438" y="10377"/>
                  <a:pt x="545809" y="5"/>
                  <a:pt x="558603" y="5"/>
                </a:cubicBezTo>
                <a:close/>
                <a:moveTo>
                  <a:pt x="735706" y="5"/>
                </a:moveTo>
                <a:cubicBezTo>
                  <a:pt x="748500" y="5"/>
                  <a:pt x="758872" y="10377"/>
                  <a:pt x="758872" y="23171"/>
                </a:cubicBezTo>
                <a:cubicBezTo>
                  <a:pt x="758872" y="35965"/>
                  <a:pt x="748500" y="46337"/>
                  <a:pt x="735706" y="46337"/>
                </a:cubicBezTo>
                <a:cubicBezTo>
                  <a:pt x="722912" y="46337"/>
                  <a:pt x="712539" y="35965"/>
                  <a:pt x="712539" y="23171"/>
                </a:cubicBezTo>
                <a:cubicBezTo>
                  <a:pt x="712539" y="10377"/>
                  <a:pt x="722912" y="5"/>
                  <a:pt x="735706" y="5"/>
                </a:cubicBezTo>
                <a:close/>
                <a:moveTo>
                  <a:pt x="912804" y="5"/>
                </a:moveTo>
                <a:cubicBezTo>
                  <a:pt x="925595" y="5"/>
                  <a:pt x="935967" y="10377"/>
                  <a:pt x="935967" y="23171"/>
                </a:cubicBezTo>
                <a:cubicBezTo>
                  <a:pt x="935967" y="35965"/>
                  <a:pt x="925595" y="46337"/>
                  <a:pt x="912804" y="46337"/>
                </a:cubicBezTo>
                <a:cubicBezTo>
                  <a:pt x="900003" y="46337"/>
                  <a:pt x="889637" y="35965"/>
                  <a:pt x="889637" y="23171"/>
                </a:cubicBezTo>
                <a:cubicBezTo>
                  <a:pt x="889637" y="10377"/>
                  <a:pt x="900003" y="5"/>
                  <a:pt x="912804" y="5"/>
                </a:cubicBezTo>
                <a:close/>
                <a:moveTo>
                  <a:pt x="1089905" y="5"/>
                </a:moveTo>
                <a:cubicBezTo>
                  <a:pt x="1102702" y="5"/>
                  <a:pt x="1113073" y="10377"/>
                  <a:pt x="1113073" y="23171"/>
                </a:cubicBezTo>
                <a:cubicBezTo>
                  <a:pt x="1113073" y="35965"/>
                  <a:pt x="1102702" y="46337"/>
                  <a:pt x="1089905" y="46337"/>
                </a:cubicBezTo>
                <a:cubicBezTo>
                  <a:pt x="1077108" y="46337"/>
                  <a:pt x="1066735" y="35965"/>
                  <a:pt x="1066735" y="23171"/>
                </a:cubicBezTo>
                <a:cubicBezTo>
                  <a:pt x="1066735" y="10377"/>
                  <a:pt x="1077108" y="5"/>
                  <a:pt x="1089905" y="5"/>
                </a:cubicBezTo>
                <a:close/>
                <a:moveTo>
                  <a:pt x="1266997" y="5"/>
                </a:moveTo>
                <a:cubicBezTo>
                  <a:pt x="1279791" y="5"/>
                  <a:pt x="1290163" y="10377"/>
                  <a:pt x="1290163" y="23171"/>
                </a:cubicBezTo>
                <a:cubicBezTo>
                  <a:pt x="1290163" y="35965"/>
                  <a:pt x="1279791" y="46337"/>
                  <a:pt x="1266997" y="46337"/>
                </a:cubicBezTo>
                <a:cubicBezTo>
                  <a:pt x="1254201" y="46337"/>
                  <a:pt x="1243831" y="35965"/>
                  <a:pt x="1243831" y="23171"/>
                </a:cubicBezTo>
                <a:cubicBezTo>
                  <a:pt x="1243831" y="10377"/>
                  <a:pt x="1254201" y="5"/>
                  <a:pt x="1266997" y="5"/>
                </a:cubicBezTo>
                <a:close/>
                <a:moveTo>
                  <a:pt x="1444095" y="5"/>
                </a:moveTo>
                <a:cubicBezTo>
                  <a:pt x="1456890" y="5"/>
                  <a:pt x="1467259" y="10377"/>
                  <a:pt x="1467259" y="23171"/>
                </a:cubicBezTo>
                <a:cubicBezTo>
                  <a:pt x="1467259" y="35965"/>
                  <a:pt x="1456890" y="46337"/>
                  <a:pt x="1444095" y="46337"/>
                </a:cubicBezTo>
                <a:cubicBezTo>
                  <a:pt x="1431303" y="46337"/>
                  <a:pt x="1420930" y="35965"/>
                  <a:pt x="1420930" y="23171"/>
                </a:cubicBezTo>
                <a:cubicBezTo>
                  <a:pt x="1420930" y="10377"/>
                  <a:pt x="1431303" y="5"/>
                  <a:pt x="1444095" y="5"/>
                </a:cubicBezTo>
                <a:close/>
                <a:moveTo>
                  <a:pt x="1621182" y="5"/>
                </a:moveTo>
                <a:cubicBezTo>
                  <a:pt x="1633981" y="5"/>
                  <a:pt x="1644355" y="10377"/>
                  <a:pt x="1644355" y="23171"/>
                </a:cubicBezTo>
                <a:cubicBezTo>
                  <a:pt x="1644355" y="35965"/>
                  <a:pt x="1633981" y="46337"/>
                  <a:pt x="1621182" y="46337"/>
                </a:cubicBezTo>
                <a:cubicBezTo>
                  <a:pt x="1608385" y="46337"/>
                  <a:pt x="1598010" y="35965"/>
                  <a:pt x="1598010" y="23171"/>
                </a:cubicBezTo>
                <a:cubicBezTo>
                  <a:pt x="1598010" y="10377"/>
                  <a:pt x="1608385" y="5"/>
                  <a:pt x="1621182" y="5"/>
                </a:cubicBezTo>
                <a:close/>
                <a:moveTo>
                  <a:pt x="1795687" y="1"/>
                </a:moveTo>
                <a:cubicBezTo>
                  <a:pt x="1808481" y="1"/>
                  <a:pt x="1818853" y="10372"/>
                  <a:pt x="1818853" y="23166"/>
                </a:cubicBezTo>
                <a:cubicBezTo>
                  <a:pt x="1818853" y="35960"/>
                  <a:pt x="1808481" y="46332"/>
                  <a:pt x="1795687" y="46332"/>
                </a:cubicBezTo>
                <a:cubicBezTo>
                  <a:pt x="1782893" y="46332"/>
                  <a:pt x="1772521" y="35960"/>
                  <a:pt x="1772521" y="23166"/>
                </a:cubicBezTo>
                <a:cubicBezTo>
                  <a:pt x="1772521" y="10372"/>
                  <a:pt x="1782893" y="1"/>
                  <a:pt x="1795687" y="1"/>
                </a:cubicBezTo>
                <a:close/>
                <a:moveTo>
                  <a:pt x="1972786" y="1"/>
                </a:moveTo>
                <a:cubicBezTo>
                  <a:pt x="1985580" y="1"/>
                  <a:pt x="1995952" y="10372"/>
                  <a:pt x="1995952" y="23166"/>
                </a:cubicBezTo>
                <a:cubicBezTo>
                  <a:pt x="1995952" y="35960"/>
                  <a:pt x="1985580" y="46332"/>
                  <a:pt x="1972786" y="46332"/>
                </a:cubicBezTo>
                <a:cubicBezTo>
                  <a:pt x="1959992" y="46332"/>
                  <a:pt x="1949620" y="35960"/>
                  <a:pt x="1949620" y="23166"/>
                </a:cubicBezTo>
                <a:cubicBezTo>
                  <a:pt x="1949620" y="10372"/>
                  <a:pt x="1959992" y="1"/>
                  <a:pt x="1972786" y="1"/>
                </a:cubicBezTo>
                <a:close/>
                <a:moveTo>
                  <a:pt x="2149884" y="0"/>
                </a:moveTo>
                <a:cubicBezTo>
                  <a:pt x="2162678" y="0"/>
                  <a:pt x="2173050" y="10372"/>
                  <a:pt x="2173050" y="23166"/>
                </a:cubicBezTo>
                <a:cubicBezTo>
                  <a:pt x="2173050" y="35960"/>
                  <a:pt x="2162678" y="46332"/>
                  <a:pt x="2149884" y="46332"/>
                </a:cubicBezTo>
                <a:cubicBezTo>
                  <a:pt x="2137090" y="46332"/>
                  <a:pt x="2126718" y="35960"/>
                  <a:pt x="2126718" y="23166"/>
                </a:cubicBezTo>
                <a:cubicBezTo>
                  <a:pt x="2126718" y="10372"/>
                  <a:pt x="2137090" y="0"/>
                  <a:pt x="2149884" y="0"/>
                </a:cubicBezTo>
                <a:close/>
                <a:moveTo>
                  <a:pt x="2326983" y="0"/>
                </a:moveTo>
                <a:cubicBezTo>
                  <a:pt x="2339777" y="0"/>
                  <a:pt x="2350149" y="10372"/>
                  <a:pt x="2350149" y="23166"/>
                </a:cubicBezTo>
                <a:cubicBezTo>
                  <a:pt x="2350149" y="35960"/>
                  <a:pt x="2339777" y="46332"/>
                  <a:pt x="2326983" y="46332"/>
                </a:cubicBezTo>
                <a:cubicBezTo>
                  <a:pt x="2314189" y="46332"/>
                  <a:pt x="2303817" y="35960"/>
                  <a:pt x="2303817" y="23166"/>
                </a:cubicBezTo>
                <a:cubicBezTo>
                  <a:pt x="2303817" y="10372"/>
                  <a:pt x="2314189" y="0"/>
                  <a:pt x="2326983" y="0"/>
                </a:cubicBezTo>
                <a:close/>
                <a:moveTo>
                  <a:pt x="2504082" y="0"/>
                </a:moveTo>
                <a:cubicBezTo>
                  <a:pt x="2516876" y="0"/>
                  <a:pt x="2527248" y="10372"/>
                  <a:pt x="2527248" y="23166"/>
                </a:cubicBezTo>
                <a:cubicBezTo>
                  <a:pt x="2527248" y="35960"/>
                  <a:pt x="2516876" y="46332"/>
                  <a:pt x="2504082" y="46332"/>
                </a:cubicBezTo>
                <a:cubicBezTo>
                  <a:pt x="2491288" y="46332"/>
                  <a:pt x="2480916" y="35960"/>
                  <a:pt x="2480916" y="23166"/>
                </a:cubicBezTo>
                <a:cubicBezTo>
                  <a:pt x="2480916" y="10372"/>
                  <a:pt x="2491288" y="0"/>
                  <a:pt x="2504082" y="0"/>
                </a:cubicBezTo>
                <a:close/>
                <a:moveTo>
                  <a:pt x="2681181" y="0"/>
                </a:moveTo>
                <a:cubicBezTo>
                  <a:pt x="2693975" y="0"/>
                  <a:pt x="2704347" y="10372"/>
                  <a:pt x="2704347" y="23166"/>
                </a:cubicBezTo>
                <a:cubicBezTo>
                  <a:pt x="2704347" y="35960"/>
                  <a:pt x="2693975" y="46332"/>
                  <a:pt x="2681181" y="46332"/>
                </a:cubicBezTo>
                <a:cubicBezTo>
                  <a:pt x="2668387" y="46332"/>
                  <a:pt x="2658015" y="35960"/>
                  <a:pt x="2658015" y="23166"/>
                </a:cubicBezTo>
                <a:cubicBezTo>
                  <a:pt x="2658015" y="10372"/>
                  <a:pt x="2668387" y="0"/>
                  <a:pt x="2681181" y="0"/>
                </a:cubicBezTo>
                <a:close/>
                <a:moveTo>
                  <a:pt x="2858280" y="0"/>
                </a:moveTo>
                <a:cubicBezTo>
                  <a:pt x="2871074" y="0"/>
                  <a:pt x="2881446" y="10372"/>
                  <a:pt x="2881446" y="23166"/>
                </a:cubicBezTo>
                <a:cubicBezTo>
                  <a:pt x="2881446" y="35960"/>
                  <a:pt x="2871074" y="46332"/>
                  <a:pt x="2858280" y="46332"/>
                </a:cubicBezTo>
                <a:cubicBezTo>
                  <a:pt x="2845486" y="46332"/>
                  <a:pt x="2835114" y="35960"/>
                  <a:pt x="2835114" y="23166"/>
                </a:cubicBezTo>
                <a:cubicBezTo>
                  <a:pt x="2835114" y="10372"/>
                  <a:pt x="2845486" y="0"/>
                  <a:pt x="2858280" y="0"/>
                </a:cubicBezTo>
                <a:close/>
                <a:moveTo>
                  <a:pt x="3035379" y="0"/>
                </a:moveTo>
                <a:cubicBezTo>
                  <a:pt x="3048173" y="0"/>
                  <a:pt x="3058545" y="10372"/>
                  <a:pt x="3058545" y="23166"/>
                </a:cubicBezTo>
                <a:cubicBezTo>
                  <a:pt x="3058545" y="35960"/>
                  <a:pt x="3048173" y="46332"/>
                  <a:pt x="3035379" y="46332"/>
                </a:cubicBezTo>
                <a:cubicBezTo>
                  <a:pt x="3022585" y="46332"/>
                  <a:pt x="3012213" y="35960"/>
                  <a:pt x="3012213" y="23166"/>
                </a:cubicBezTo>
                <a:cubicBezTo>
                  <a:pt x="3012213" y="10372"/>
                  <a:pt x="3022585" y="0"/>
                  <a:pt x="3035379" y="0"/>
                </a:cubicBezTo>
                <a:close/>
                <a:moveTo>
                  <a:pt x="3212478" y="0"/>
                </a:moveTo>
                <a:cubicBezTo>
                  <a:pt x="3225272" y="0"/>
                  <a:pt x="3235644" y="10372"/>
                  <a:pt x="3235644" y="23166"/>
                </a:cubicBezTo>
                <a:cubicBezTo>
                  <a:pt x="3235644" y="35960"/>
                  <a:pt x="3225272" y="46332"/>
                  <a:pt x="3212478" y="46332"/>
                </a:cubicBezTo>
                <a:cubicBezTo>
                  <a:pt x="3199684" y="46332"/>
                  <a:pt x="3189312" y="35960"/>
                  <a:pt x="3189312" y="23166"/>
                </a:cubicBezTo>
                <a:cubicBezTo>
                  <a:pt x="3189312" y="10372"/>
                  <a:pt x="3199684" y="0"/>
                  <a:pt x="3212478" y="0"/>
                </a:cubicBezTo>
                <a:close/>
                <a:moveTo>
                  <a:pt x="3389573" y="0"/>
                </a:moveTo>
                <a:cubicBezTo>
                  <a:pt x="3402367" y="0"/>
                  <a:pt x="3412739" y="10372"/>
                  <a:pt x="3412739" y="23166"/>
                </a:cubicBezTo>
                <a:cubicBezTo>
                  <a:pt x="3412739" y="35960"/>
                  <a:pt x="3402367" y="46332"/>
                  <a:pt x="3389573" y="46332"/>
                </a:cubicBezTo>
                <a:cubicBezTo>
                  <a:pt x="3376779" y="46332"/>
                  <a:pt x="3366407" y="35960"/>
                  <a:pt x="3366407" y="23166"/>
                </a:cubicBezTo>
                <a:cubicBezTo>
                  <a:pt x="3366407" y="10372"/>
                  <a:pt x="3376779" y="0"/>
                  <a:pt x="338957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72725" y="0"/>
            <a:ext cx="640800" cy="60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1507831" y="2153225"/>
            <a:ext cx="684300" cy="6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724325" y="1263150"/>
            <a:ext cx="7344600" cy="4954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" name="Google Shape;17;p2"/>
          <p:cNvSpPr/>
          <p:nvPr/>
        </p:nvSpPr>
        <p:spPr>
          <a:xfrm>
            <a:off x="10454800" y="6253800"/>
            <a:ext cx="640800" cy="60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794000"/>
            <a:ext cx="2204700" cy="205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3119131" y="2007950"/>
            <a:ext cx="64071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119125" y="4794000"/>
            <a:ext cx="6407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57192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694290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81665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2939019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25;p2"/>
          <p:cNvCxnSpPr/>
          <p:nvPr/>
        </p:nvCxnSpPr>
        <p:spPr>
          <a:xfrm rot="10800000" flipH="1">
            <a:off x="3333925" y="6548375"/>
            <a:ext cx="4716900" cy="93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26;p2"/>
          <p:cNvSpPr/>
          <p:nvPr/>
        </p:nvSpPr>
        <p:spPr>
          <a:xfrm>
            <a:off x="0" y="2205899"/>
            <a:ext cx="640800" cy="20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 flipH="1">
            <a:off x="0" y="0"/>
            <a:ext cx="8567100" cy="201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 flipH="1">
            <a:off x="11551243" y="2205900"/>
            <a:ext cx="640800" cy="465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flipH="1">
            <a:off x="9548118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9425753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9303388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9181024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4"/>
          <p:cNvCxnSpPr/>
          <p:nvPr/>
        </p:nvCxnSpPr>
        <p:spPr>
          <a:xfrm rot="10800000">
            <a:off x="1069818" y="6557675"/>
            <a:ext cx="77883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"/>
          <p:cNvSpPr/>
          <p:nvPr/>
        </p:nvSpPr>
        <p:spPr>
          <a:xfrm flipH="1">
            <a:off x="10070348" y="144640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-5400000" flipH="1">
            <a:off x="54039" y="3940576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3" y="2579124"/>
            <a:ext cx="640800" cy="6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10583179" y="6253800"/>
            <a:ext cx="640800" cy="60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 txBox="1">
            <a:spLocks noGrp="1"/>
          </p:cNvSpPr>
          <p:nvPr>
            <p:ph type="title"/>
          </p:nvPr>
        </p:nvSpPr>
        <p:spPr>
          <a:xfrm>
            <a:off x="640851" y="623550"/>
            <a:ext cx="7606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1587450" y="2507988"/>
            <a:ext cx="9017100" cy="351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4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/>
          <p:nvPr/>
        </p:nvSpPr>
        <p:spPr>
          <a:xfrm>
            <a:off x="3624943" y="0"/>
            <a:ext cx="8567100" cy="201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0" y="2205900"/>
            <a:ext cx="640800" cy="465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257192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2694290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281665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939019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5"/>
          <p:cNvCxnSpPr/>
          <p:nvPr/>
        </p:nvCxnSpPr>
        <p:spPr>
          <a:xfrm>
            <a:off x="3333925" y="6557675"/>
            <a:ext cx="77883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5"/>
          <p:cNvSpPr/>
          <p:nvPr/>
        </p:nvSpPr>
        <p:spPr>
          <a:xfrm>
            <a:off x="149302" y="144640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 rot="5400000">
            <a:off x="10165611" y="3940576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11551200" y="2579124"/>
            <a:ext cx="640800" cy="6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968064" y="6253800"/>
            <a:ext cx="640800" cy="60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 txBox="1">
            <a:spLocks noGrp="1"/>
          </p:cNvSpPr>
          <p:nvPr>
            <p:ph type="title"/>
          </p:nvPr>
        </p:nvSpPr>
        <p:spPr>
          <a:xfrm>
            <a:off x="4162201" y="593375"/>
            <a:ext cx="7614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body" idx="1"/>
          </p:nvPr>
        </p:nvSpPr>
        <p:spPr>
          <a:xfrm>
            <a:off x="1044750" y="2579125"/>
            <a:ext cx="4558500" cy="36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2"/>
          </p:nvPr>
        </p:nvSpPr>
        <p:spPr>
          <a:xfrm>
            <a:off x="6196567" y="2579125"/>
            <a:ext cx="4558500" cy="36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5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/>
          <p:nvPr/>
        </p:nvSpPr>
        <p:spPr>
          <a:xfrm>
            <a:off x="968075" y="3927475"/>
            <a:ext cx="2204700" cy="205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8" name="Google Shape;108;p8"/>
          <p:cNvSpPr/>
          <p:nvPr/>
        </p:nvSpPr>
        <p:spPr>
          <a:xfrm>
            <a:off x="3624943" y="0"/>
            <a:ext cx="8567100" cy="201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0" y="2205900"/>
            <a:ext cx="640800" cy="465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257192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2694290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81665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2939019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8"/>
          <p:cNvCxnSpPr/>
          <p:nvPr/>
        </p:nvCxnSpPr>
        <p:spPr>
          <a:xfrm>
            <a:off x="3333925" y="6557675"/>
            <a:ext cx="77883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8"/>
          <p:cNvSpPr/>
          <p:nvPr/>
        </p:nvSpPr>
        <p:spPr>
          <a:xfrm>
            <a:off x="149302" y="144640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8"/>
          <p:cNvSpPr/>
          <p:nvPr/>
        </p:nvSpPr>
        <p:spPr>
          <a:xfrm rot="5400000">
            <a:off x="10165611" y="3940576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11551200" y="2579124"/>
            <a:ext cx="640800" cy="6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968064" y="6253800"/>
            <a:ext cx="640800" cy="60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4189379" y="538163"/>
            <a:ext cx="6598800" cy="100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1"/>
          </p:nvPr>
        </p:nvSpPr>
        <p:spPr>
          <a:xfrm>
            <a:off x="1398150" y="2693850"/>
            <a:ext cx="6805800" cy="339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8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9"/>
          <p:cNvSpPr/>
          <p:nvPr/>
        </p:nvSpPr>
        <p:spPr>
          <a:xfrm flipH="1">
            <a:off x="50" y="0"/>
            <a:ext cx="9497700" cy="201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/>
          <p:nvPr/>
        </p:nvSpPr>
        <p:spPr>
          <a:xfrm flipH="1">
            <a:off x="11551243" y="2205900"/>
            <a:ext cx="640800" cy="465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"/>
          <p:cNvSpPr/>
          <p:nvPr/>
        </p:nvSpPr>
        <p:spPr>
          <a:xfrm flipH="1">
            <a:off x="9548118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"/>
          <p:cNvSpPr/>
          <p:nvPr/>
        </p:nvSpPr>
        <p:spPr>
          <a:xfrm flipH="1">
            <a:off x="9425753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"/>
          <p:cNvSpPr/>
          <p:nvPr/>
        </p:nvSpPr>
        <p:spPr>
          <a:xfrm flipH="1">
            <a:off x="9303388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"/>
          <p:cNvSpPr/>
          <p:nvPr/>
        </p:nvSpPr>
        <p:spPr>
          <a:xfrm flipH="1">
            <a:off x="9181024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9"/>
          <p:cNvCxnSpPr/>
          <p:nvPr/>
        </p:nvCxnSpPr>
        <p:spPr>
          <a:xfrm rot="10800000">
            <a:off x="1069818" y="6557675"/>
            <a:ext cx="77883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9"/>
          <p:cNvSpPr/>
          <p:nvPr/>
        </p:nvSpPr>
        <p:spPr>
          <a:xfrm flipH="1">
            <a:off x="10070348" y="144640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/>
          <p:nvPr/>
        </p:nvSpPr>
        <p:spPr>
          <a:xfrm rot="-5400000" flipH="1">
            <a:off x="54039" y="3940576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9"/>
          <p:cNvSpPr/>
          <p:nvPr/>
        </p:nvSpPr>
        <p:spPr>
          <a:xfrm flipH="1">
            <a:off x="43" y="2579124"/>
            <a:ext cx="640800" cy="6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 flipH="1">
            <a:off x="10583179" y="6253800"/>
            <a:ext cx="640800" cy="60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288825" y="264300"/>
            <a:ext cx="8964000" cy="161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body" idx="1"/>
          </p:nvPr>
        </p:nvSpPr>
        <p:spPr>
          <a:xfrm>
            <a:off x="2237025" y="2412300"/>
            <a:ext cx="8273400" cy="360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9019275" y="3969000"/>
            <a:ext cx="2204700" cy="205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9" name="Google Shape;139;p9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415604" y="5640767"/>
            <a:ext cx="79986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11551200" y="2205900"/>
            <a:ext cx="640800" cy="465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 flipH="1">
            <a:off x="954807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 flipH="1">
            <a:off x="9425710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 flipH="1">
            <a:off x="930334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 flipH="1">
            <a:off x="9180981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11"/>
          <p:cNvCxnSpPr/>
          <p:nvPr/>
        </p:nvCxnSpPr>
        <p:spPr>
          <a:xfrm rot="10800000">
            <a:off x="1069775" y="6557675"/>
            <a:ext cx="77883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11"/>
          <p:cNvSpPr/>
          <p:nvPr/>
        </p:nvSpPr>
        <p:spPr>
          <a:xfrm flipH="1">
            <a:off x="10070305" y="144640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 flipH="1">
            <a:off x="10583136" y="6253800"/>
            <a:ext cx="640800" cy="60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/>
          <p:nvPr/>
        </p:nvSpPr>
        <p:spPr>
          <a:xfrm rot="-5400000" flipH="1">
            <a:off x="100480" y="1849465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9019275" y="3969000"/>
            <a:ext cx="2204700" cy="205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7" name="Google Shape;167;p1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1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bg>
      <p:bgPr>
        <a:solidFill>
          <a:schemeClr val="accent2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3272725" y="0"/>
            <a:ext cx="640800" cy="6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11507831" y="2153225"/>
            <a:ext cx="684300" cy="6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10454800" y="6253800"/>
            <a:ext cx="640800" cy="604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0" y="2205899"/>
            <a:ext cx="640800" cy="202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/>
          <p:nvPr/>
        </p:nvSpPr>
        <p:spPr>
          <a:xfrm rot="10800000">
            <a:off x="640802" y="4758465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/>
          <p:nvPr/>
        </p:nvSpPr>
        <p:spPr>
          <a:xfrm flipH="1">
            <a:off x="9548118" y="6518075"/>
            <a:ext cx="72000" cy="69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/>
          <p:nvPr/>
        </p:nvSpPr>
        <p:spPr>
          <a:xfrm flipH="1">
            <a:off x="9425753" y="6518075"/>
            <a:ext cx="72000" cy="69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/>
          <p:nvPr/>
        </p:nvSpPr>
        <p:spPr>
          <a:xfrm flipH="1">
            <a:off x="9303388" y="6518075"/>
            <a:ext cx="72000" cy="69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/>
          <p:nvPr/>
        </p:nvSpPr>
        <p:spPr>
          <a:xfrm flipH="1">
            <a:off x="9181024" y="6518075"/>
            <a:ext cx="72000" cy="69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4"/>
          <p:cNvCxnSpPr/>
          <p:nvPr/>
        </p:nvCxnSpPr>
        <p:spPr>
          <a:xfrm rot="10800000">
            <a:off x="3606918" y="6537875"/>
            <a:ext cx="5251200" cy="198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9" name="Google Shape;209;p14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/>
          <p:nvPr/>
        </p:nvSpPr>
        <p:spPr>
          <a:xfrm>
            <a:off x="3624943" y="0"/>
            <a:ext cx="8567100" cy="201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0" y="2205900"/>
            <a:ext cx="640800" cy="465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5"/>
          <p:cNvSpPr/>
          <p:nvPr/>
        </p:nvSpPr>
        <p:spPr>
          <a:xfrm>
            <a:off x="257192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2694290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2816655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2939019" y="6518075"/>
            <a:ext cx="72000" cy="6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15"/>
          <p:cNvCxnSpPr/>
          <p:nvPr/>
        </p:nvCxnSpPr>
        <p:spPr>
          <a:xfrm>
            <a:off x="3333925" y="6557675"/>
            <a:ext cx="77883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15"/>
          <p:cNvSpPr/>
          <p:nvPr/>
        </p:nvSpPr>
        <p:spPr>
          <a:xfrm>
            <a:off x="149302" y="144640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 rot="5400000">
            <a:off x="10165611" y="3940576"/>
            <a:ext cx="1972393" cy="1794744"/>
          </a:xfrm>
          <a:custGeom>
            <a:avLst/>
            <a:gdLst/>
            <a:ahLst/>
            <a:cxnLst/>
            <a:rect l="l" t="t" r="r" b="b"/>
            <a:pathLst>
              <a:path w="1650538" h="1501878" extrusionOk="0">
                <a:moveTo>
                  <a:pt x="1627365" y="1455553"/>
                </a:moveTo>
                <a:cubicBezTo>
                  <a:pt x="1640162" y="1455553"/>
                  <a:pt x="1650538" y="1465923"/>
                  <a:pt x="1650538" y="1478716"/>
                </a:cubicBezTo>
                <a:cubicBezTo>
                  <a:pt x="1650538" y="1491508"/>
                  <a:pt x="1640162" y="1501878"/>
                  <a:pt x="1627365" y="1501878"/>
                </a:cubicBezTo>
                <a:cubicBezTo>
                  <a:pt x="1614570" y="1501878"/>
                  <a:pt x="1604196" y="1491508"/>
                  <a:pt x="1604196" y="1478716"/>
                </a:cubicBezTo>
                <a:cubicBezTo>
                  <a:pt x="1604196" y="1465923"/>
                  <a:pt x="1614570" y="1455553"/>
                  <a:pt x="1627365" y="1455553"/>
                </a:cubicBezTo>
                <a:close/>
                <a:moveTo>
                  <a:pt x="1450276" y="1455553"/>
                </a:moveTo>
                <a:cubicBezTo>
                  <a:pt x="1463070" y="1455553"/>
                  <a:pt x="1473440" y="1465923"/>
                  <a:pt x="1473440" y="1478716"/>
                </a:cubicBezTo>
                <a:cubicBezTo>
                  <a:pt x="1473440" y="1491508"/>
                  <a:pt x="1463070" y="1501878"/>
                  <a:pt x="1450276" y="1501878"/>
                </a:cubicBezTo>
                <a:cubicBezTo>
                  <a:pt x="1437482" y="1501878"/>
                  <a:pt x="1427110" y="1491508"/>
                  <a:pt x="1427110" y="1478716"/>
                </a:cubicBezTo>
                <a:cubicBezTo>
                  <a:pt x="1427110" y="1465923"/>
                  <a:pt x="1437482" y="1455553"/>
                  <a:pt x="1450276" y="1455553"/>
                </a:cubicBezTo>
                <a:close/>
                <a:moveTo>
                  <a:pt x="1273177" y="1455553"/>
                </a:moveTo>
                <a:cubicBezTo>
                  <a:pt x="1285971" y="1455553"/>
                  <a:pt x="1296344" y="1465923"/>
                  <a:pt x="1296344" y="1478716"/>
                </a:cubicBezTo>
                <a:cubicBezTo>
                  <a:pt x="1296344" y="1491508"/>
                  <a:pt x="1285971" y="1501878"/>
                  <a:pt x="1273177" y="1501878"/>
                </a:cubicBezTo>
                <a:cubicBezTo>
                  <a:pt x="1260383" y="1501878"/>
                  <a:pt x="1250011" y="1491508"/>
                  <a:pt x="1250011" y="1478716"/>
                </a:cubicBezTo>
                <a:cubicBezTo>
                  <a:pt x="1250011" y="1465923"/>
                  <a:pt x="1260383" y="1455553"/>
                  <a:pt x="1273177" y="1455553"/>
                </a:cubicBezTo>
                <a:close/>
                <a:moveTo>
                  <a:pt x="1096085" y="1455553"/>
                </a:moveTo>
                <a:cubicBezTo>
                  <a:pt x="1108880" y="1455553"/>
                  <a:pt x="1119251" y="1465923"/>
                  <a:pt x="1119251" y="1478716"/>
                </a:cubicBezTo>
                <a:cubicBezTo>
                  <a:pt x="1119251" y="1491508"/>
                  <a:pt x="1108880" y="1501878"/>
                  <a:pt x="1096085" y="1501878"/>
                </a:cubicBezTo>
                <a:cubicBezTo>
                  <a:pt x="1083289" y="1501878"/>
                  <a:pt x="1072914" y="1491508"/>
                  <a:pt x="1072914" y="1478716"/>
                </a:cubicBezTo>
                <a:cubicBezTo>
                  <a:pt x="1072914" y="1465923"/>
                  <a:pt x="1083289" y="1455553"/>
                  <a:pt x="1096085" y="1455553"/>
                </a:cubicBezTo>
                <a:close/>
                <a:moveTo>
                  <a:pt x="918982" y="1455553"/>
                </a:moveTo>
                <a:cubicBezTo>
                  <a:pt x="931774" y="1455553"/>
                  <a:pt x="942146" y="1465923"/>
                  <a:pt x="942146" y="1478716"/>
                </a:cubicBezTo>
                <a:cubicBezTo>
                  <a:pt x="942146" y="1491509"/>
                  <a:pt x="931774" y="1501878"/>
                  <a:pt x="918982" y="1501878"/>
                </a:cubicBezTo>
                <a:cubicBezTo>
                  <a:pt x="906186" y="1501878"/>
                  <a:pt x="895815" y="1491509"/>
                  <a:pt x="895815" y="1478716"/>
                </a:cubicBezTo>
                <a:cubicBezTo>
                  <a:pt x="895815" y="1465923"/>
                  <a:pt x="906186" y="1455553"/>
                  <a:pt x="918982" y="1455553"/>
                </a:cubicBezTo>
                <a:close/>
                <a:moveTo>
                  <a:pt x="741886" y="1455553"/>
                </a:moveTo>
                <a:cubicBezTo>
                  <a:pt x="754681" y="1455553"/>
                  <a:pt x="765052" y="1465923"/>
                  <a:pt x="765052" y="1478716"/>
                </a:cubicBezTo>
                <a:cubicBezTo>
                  <a:pt x="765052" y="1491509"/>
                  <a:pt x="754681" y="1501878"/>
                  <a:pt x="741886" y="1501878"/>
                </a:cubicBezTo>
                <a:cubicBezTo>
                  <a:pt x="729092" y="1501878"/>
                  <a:pt x="718720" y="1491509"/>
                  <a:pt x="718720" y="1478716"/>
                </a:cubicBezTo>
                <a:cubicBezTo>
                  <a:pt x="718720" y="1465923"/>
                  <a:pt x="729092" y="1455553"/>
                  <a:pt x="741886" y="1455553"/>
                </a:cubicBezTo>
                <a:close/>
                <a:moveTo>
                  <a:pt x="564784" y="1455553"/>
                </a:moveTo>
                <a:cubicBezTo>
                  <a:pt x="577578" y="1455553"/>
                  <a:pt x="587950" y="1465923"/>
                  <a:pt x="587950" y="1478716"/>
                </a:cubicBezTo>
                <a:cubicBezTo>
                  <a:pt x="587950" y="1491509"/>
                  <a:pt x="577578" y="1501878"/>
                  <a:pt x="564784" y="1501878"/>
                </a:cubicBezTo>
                <a:cubicBezTo>
                  <a:pt x="551990" y="1501878"/>
                  <a:pt x="541618" y="1491509"/>
                  <a:pt x="541618" y="1478716"/>
                </a:cubicBezTo>
                <a:cubicBezTo>
                  <a:pt x="541618" y="1465923"/>
                  <a:pt x="551990" y="1455553"/>
                  <a:pt x="564784" y="1455553"/>
                </a:cubicBezTo>
                <a:close/>
                <a:moveTo>
                  <a:pt x="387688" y="1455553"/>
                </a:moveTo>
                <a:cubicBezTo>
                  <a:pt x="400481" y="1455553"/>
                  <a:pt x="410850" y="1465923"/>
                  <a:pt x="410850" y="1478716"/>
                </a:cubicBezTo>
                <a:cubicBezTo>
                  <a:pt x="410850" y="1491509"/>
                  <a:pt x="400481" y="1501878"/>
                  <a:pt x="387688" y="1501878"/>
                </a:cubicBezTo>
                <a:cubicBezTo>
                  <a:pt x="374892" y="1501878"/>
                  <a:pt x="364520" y="1491509"/>
                  <a:pt x="364520" y="1478716"/>
                </a:cubicBezTo>
                <a:cubicBezTo>
                  <a:pt x="364520" y="1465923"/>
                  <a:pt x="374892" y="1455553"/>
                  <a:pt x="387688" y="1455553"/>
                </a:cubicBezTo>
                <a:close/>
                <a:moveTo>
                  <a:pt x="210584" y="1455553"/>
                </a:moveTo>
                <a:cubicBezTo>
                  <a:pt x="223378" y="1455553"/>
                  <a:pt x="233750" y="1465923"/>
                  <a:pt x="233750" y="1478716"/>
                </a:cubicBezTo>
                <a:cubicBezTo>
                  <a:pt x="233750" y="1491509"/>
                  <a:pt x="223378" y="1501878"/>
                  <a:pt x="210584" y="1501878"/>
                </a:cubicBezTo>
                <a:cubicBezTo>
                  <a:pt x="197790" y="1501878"/>
                  <a:pt x="187418" y="1491509"/>
                  <a:pt x="187418" y="1478716"/>
                </a:cubicBezTo>
                <a:cubicBezTo>
                  <a:pt x="187418" y="1465923"/>
                  <a:pt x="197790" y="1455553"/>
                  <a:pt x="210584" y="1455553"/>
                </a:cubicBezTo>
                <a:close/>
                <a:moveTo>
                  <a:pt x="33486" y="1455553"/>
                </a:moveTo>
                <a:cubicBezTo>
                  <a:pt x="46280" y="1455553"/>
                  <a:pt x="56652" y="1465923"/>
                  <a:pt x="56652" y="1478716"/>
                </a:cubicBezTo>
                <a:cubicBezTo>
                  <a:pt x="56652" y="1491509"/>
                  <a:pt x="46280" y="1501878"/>
                  <a:pt x="33486" y="1501878"/>
                </a:cubicBezTo>
                <a:cubicBezTo>
                  <a:pt x="20692" y="1501878"/>
                  <a:pt x="10320" y="1491509"/>
                  <a:pt x="10320" y="1478716"/>
                </a:cubicBezTo>
                <a:cubicBezTo>
                  <a:pt x="10320" y="1465923"/>
                  <a:pt x="20692" y="1455553"/>
                  <a:pt x="33486" y="1455553"/>
                </a:cubicBezTo>
                <a:close/>
                <a:moveTo>
                  <a:pt x="1621171" y="1263547"/>
                </a:moveTo>
                <a:cubicBezTo>
                  <a:pt x="1633968" y="1263547"/>
                  <a:pt x="1644342" y="1273917"/>
                  <a:pt x="1644342" y="1286711"/>
                </a:cubicBezTo>
                <a:cubicBezTo>
                  <a:pt x="1644342" y="1299505"/>
                  <a:pt x="1633968" y="1309877"/>
                  <a:pt x="1621171" y="1309877"/>
                </a:cubicBezTo>
                <a:cubicBezTo>
                  <a:pt x="1608373" y="1309877"/>
                  <a:pt x="1597999" y="1299505"/>
                  <a:pt x="1597999" y="1286711"/>
                </a:cubicBezTo>
                <a:cubicBezTo>
                  <a:pt x="1597999" y="1273917"/>
                  <a:pt x="1608373" y="1263547"/>
                  <a:pt x="1621171" y="1263547"/>
                </a:cubicBezTo>
                <a:close/>
                <a:moveTo>
                  <a:pt x="1444083" y="1263547"/>
                </a:moveTo>
                <a:cubicBezTo>
                  <a:pt x="1456876" y="1263547"/>
                  <a:pt x="1467247" y="1273917"/>
                  <a:pt x="1467247" y="1286711"/>
                </a:cubicBezTo>
                <a:cubicBezTo>
                  <a:pt x="1467247" y="1299505"/>
                  <a:pt x="1456876" y="1309877"/>
                  <a:pt x="1444083" y="1309877"/>
                </a:cubicBezTo>
                <a:cubicBezTo>
                  <a:pt x="1431289" y="1309877"/>
                  <a:pt x="1420919" y="1299505"/>
                  <a:pt x="1420919" y="1286711"/>
                </a:cubicBezTo>
                <a:cubicBezTo>
                  <a:pt x="1420919" y="1273917"/>
                  <a:pt x="1431289" y="1263547"/>
                  <a:pt x="1444083" y="1263547"/>
                </a:cubicBezTo>
                <a:close/>
                <a:moveTo>
                  <a:pt x="1266984" y="1263547"/>
                </a:moveTo>
                <a:cubicBezTo>
                  <a:pt x="1279777" y="1263547"/>
                  <a:pt x="1290150" y="1273917"/>
                  <a:pt x="1290150" y="1286711"/>
                </a:cubicBezTo>
                <a:cubicBezTo>
                  <a:pt x="1290150" y="1299506"/>
                  <a:pt x="1279777" y="1309877"/>
                  <a:pt x="1266984" y="1309877"/>
                </a:cubicBezTo>
                <a:cubicBezTo>
                  <a:pt x="1254188" y="1309877"/>
                  <a:pt x="1243818" y="1299506"/>
                  <a:pt x="1243818" y="1286711"/>
                </a:cubicBezTo>
                <a:cubicBezTo>
                  <a:pt x="1243818" y="1273917"/>
                  <a:pt x="1254188" y="1263547"/>
                  <a:pt x="1266984" y="1263547"/>
                </a:cubicBezTo>
                <a:close/>
                <a:moveTo>
                  <a:pt x="1089891" y="1263547"/>
                </a:moveTo>
                <a:cubicBezTo>
                  <a:pt x="1102686" y="1263547"/>
                  <a:pt x="1113060" y="1273917"/>
                  <a:pt x="1113060" y="1286711"/>
                </a:cubicBezTo>
                <a:cubicBezTo>
                  <a:pt x="1113060" y="1299506"/>
                  <a:pt x="1102686" y="1309877"/>
                  <a:pt x="1089891" y="1309877"/>
                </a:cubicBezTo>
                <a:cubicBezTo>
                  <a:pt x="1077094" y="1309877"/>
                  <a:pt x="1066719" y="1299506"/>
                  <a:pt x="1066719" y="1286711"/>
                </a:cubicBezTo>
                <a:cubicBezTo>
                  <a:pt x="1066719" y="1273917"/>
                  <a:pt x="1077094" y="1263547"/>
                  <a:pt x="1089891" y="1263547"/>
                </a:cubicBezTo>
                <a:close/>
                <a:moveTo>
                  <a:pt x="912789" y="1263547"/>
                </a:moveTo>
                <a:cubicBezTo>
                  <a:pt x="925583" y="1263547"/>
                  <a:pt x="935953" y="1273917"/>
                  <a:pt x="935953" y="1286711"/>
                </a:cubicBezTo>
                <a:cubicBezTo>
                  <a:pt x="935953" y="1299506"/>
                  <a:pt x="925583" y="1309877"/>
                  <a:pt x="912789" y="1309877"/>
                </a:cubicBezTo>
                <a:cubicBezTo>
                  <a:pt x="899990" y="1309877"/>
                  <a:pt x="889623" y="1299506"/>
                  <a:pt x="889623" y="1286711"/>
                </a:cubicBezTo>
                <a:cubicBezTo>
                  <a:pt x="889623" y="1273917"/>
                  <a:pt x="899990" y="1263547"/>
                  <a:pt x="912789" y="1263547"/>
                </a:cubicBezTo>
                <a:close/>
                <a:moveTo>
                  <a:pt x="735692" y="1263547"/>
                </a:moveTo>
                <a:cubicBezTo>
                  <a:pt x="748486" y="1263547"/>
                  <a:pt x="758858" y="1273917"/>
                  <a:pt x="758858" y="1286711"/>
                </a:cubicBezTo>
                <a:cubicBezTo>
                  <a:pt x="758858" y="1299507"/>
                  <a:pt x="748486" y="1309877"/>
                  <a:pt x="735692" y="1309877"/>
                </a:cubicBezTo>
                <a:cubicBezTo>
                  <a:pt x="722898" y="1309877"/>
                  <a:pt x="712525" y="1299507"/>
                  <a:pt x="712525" y="1286711"/>
                </a:cubicBezTo>
                <a:cubicBezTo>
                  <a:pt x="712525" y="1273917"/>
                  <a:pt x="722898" y="1263547"/>
                  <a:pt x="735692" y="1263547"/>
                </a:cubicBezTo>
                <a:close/>
                <a:moveTo>
                  <a:pt x="558589" y="1263547"/>
                </a:moveTo>
                <a:cubicBezTo>
                  <a:pt x="571384" y="1263547"/>
                  <a:pt x="581756" y="1273917"/>
                  <a:pt x="581756" y="1286711"/>
                </a:cubicBezTo>
                <a:cubicBezTo>
                  <a:pt x="581756" y="1299507"/>
                  <a:pt x="571384" y="1309877"/>
                  <a:pt x="558589" y="1309877"/>
                </a:cubicBezTo>
                <a:cubicBezTo>
                  <a:pt x="545796" y="1309877"/>
                  <a:pt x="535423" y="1299507"/>
                  <a:pt x="535423" y="1286711"/>
                </a:cubicBezTo>
                <a:cubicBezTo>
                  <a:pt x="535423" y="1273917"/>
                  <a:pt x="545796" y="1263547"/>
                  <a:pt x="558589" y="1263547"/>
                </a:cubicBezTo>
                <a:close/>
                <a:moveTo>
                  <a:pt x="381492" y="1263547"/>
                </a:moveTo>
                <a:cubicBezTo>
                  <a:pt x="394287" y="1263547"/>
                  <a:pt x="404657" y="1273917"/>
                  <a:pt x="404657" y="1286711"/>
                </a:cubicBezTo>
                <a:cubicBezTo>
                  <a:pt x="404657" y="1299507"/>
                  <a:pt x="394287" y="1309877"/>
                  <a:pt x="381492" y="1309877"/>
                </a:cubicBezTo>
                <a:cubicBezTo>
                  <a:pt x="368698" y="1309877"/>
                  <a:pt x="358325" y="1299507"/>
                  <a:pt x="358325" y="1286711"/>
                </a:cubicBezTo>
                <a:cubicBezTo>
                  <a:pt x="358325" y="1273917"/>
                  <a:pt x="368698" y="1263547"/>
                  <a:pt x="381492" y="1263547"/>
                </a:cubicBezTo>
                <a:close/>
                <a:moveTo>
                  <a:pt x="204391" y="1263547"/>
                </a:moveTo>
                <a:cubicBezTo>
                  <a:pt x="217185" y="1263547"/>
                  <a:pt x="227557" y="1273917"/>
                  <a:pt x="227557" y="1286711"/>
                </a:cubicBezTo>
                <a:cubicBezTo>
                  <a:pt x="227557" y="1299507"/>
                  <a:pt x="217185" y="1309877"/>
                  <a:pt x="204391" y="1309877"/>
                </a:cubicBezTo>
                <a:cubicBezTo>
                  <a:pt x="191597" y="1309877"/>
                  <a:pt x="181225" y="1299507"/>
                  <a:pt x="181225" y="1286711"/>
                </a:cubicBezTo>
                <a:cubicBezTo>
                  <a:pt x="181225" y="1273917"/>
                  <a:pt x="191597" y="1263547"/>
                  <a:pt x="204391" y="1263547"/>
                </a:cubicBezTo>
                <a:close/>
                <a:moveTo>
                  <a:pt x="27292" y="1263547"/>
                </a:moveTo>
                <a:cubicBezTo>
                  <a:pt x="40086" y="1263547"/>
                  <a:pt x="50458" y="1273917"/>
                  <a:pt x="50458" y="1286711"/>
                </a:cubicBezTo>
                <a:cubicBezTo>
                  <a:pt x="50458" y="1299507"/>
                  <a:pt x="40086" y="1309879"/>
                  <a:pt x="27292" y="1309879"/>
                </a:cubicBezTo>
                <a:cubicBezTo>
                  <a:pt x="14499" y="1309879"/>
                  <a:pt x="4127" y="1299507"/>
                  <a:pt x="4127" y="1286711"/>
                </a:cubicBezTo>
                <a:cubicBezTo>
                  <a:pt x="4127" y="1273917"/>
                  <a:pt x="14499" y="1263547"/>
                  <a:pt x="27292" y="1263547"/>
                </a:cubicBezTo>
                <a:close/>
                <a:moveTo>
                  <a:pt x="1623236" y="1092182"/>
                </a:moveTo>
                <a:cubicBezTo>
                  <a:pt x="1636033" y="1092182"/>
                  <a:pt x="1646408" y="1102552"/>
                  <a:pt x="1646408" y="1115347"/>
                </a:cubicBezTo>
                <a:cubicBezTo>
                  <a:pt x="1646408" y="1128142"/>
                  <a:pt x="1636033" y="1138515"/>
                  <a:pt x="1623236" y="1138515"/>
                </a:cubicBezTo>
                <a:cubicBezTo>
                  <a:pt x="1610438" y="1138515"/>
                  <a:pt x="1600064" y="1128142"/>
                  <a:pt x="1600064" y="1115347"/>
                </a:cubicBezTo>
                <a:cubicBezTo>
                  <a:pt x="1600064" y="1102552"/>
                  <a:pt x="1610438" y="1092182"/>
                  <a:pt x="1623236" y="1092182"/>
                </a:cubicBezTo>
                <a:close/>
                <a:moveTo>
                  <a:pt x="1446146" y="1092182"/>
                </a:moveTo>
                <a:cubicBezTo>
                  <a:pt x="1458940" y="1092182"/>
                  <a:pt x="1469312" y="1102552"/>
                  <a:pt x="1469312" y="1115347"/>
                </a:cubicBezTo>
                <a:cubicBezTo>
                  <a:pt x="1469312" y="1128142"/>
                  <a:pt x="1458940" y="1138515"/>
                  <a:pt x="1446146" y="1138515"/>
                </a:cubicBezTo>
                <a:cubicBezTo>
                  <a:pt x="1433354" y="1138515"/>
                  <a:pt x="1422981" y="1128142"/>
                  <a:pt x="1422981" y="1115347"/>
                </a:cubicBezTo>
                <a:cubicBezTo>
                  <a:pt x="1422981" y="1102552"/>
                  <a:pt x="1433354" y="1092182"/>
                  <a:pt x="1446146" y="1092182"/>
                </a:cubicBezTo>
                <a:close/>
                <a:moveTo>
                  <a:pt x="1269048" y="1092182"/>
                </a:moveTo>
                <a:cubicBezTo>
                  <a:pt x="1281842" y="1092182"/>
                  <a:pt x="1292214" y="1102553"/>
                  <a:pt x="1292214" y="1115347"/>
                </a:cubicBezTo>
                <a:cubicBezTo>
                  <a:pt x="1292214" y="1128143"/>
                  <a:pt x="1281842" y="1138515"/>
                  <a:pt x="1269048" y="1138515"/>
                </a:cubicBezTo>
                <a:cubicBezTo>
                  <a:pt x="1256253" y="1138515"/>
                  <a:pt x="1245882" y="1128143"/>
                  <a:pt x="1245882" y="1115347"/>
                </a:cubicBezTo>
                <a:cubicBezTo>
                  <a:pt x="1245882" y="1102553"/>
                  <a:pt x="1256253" y="1092182"/>
                  <a:pt x="1269048" y="1092182"/>
                </a:cubicBezTo>
                <a:close/>
                <a:moveTo>
                  <a:pt x="1091956" y="1092182"/>
                </a:moveTo>
                <a:cubicBezTo>
                  <a:pt x="1104753" y="1092182"/>
                  <a:pt x="1115123" y="1102553"/>
                  <a:pt x="1115123" y="1115347"/>
                </a:cubicBezTo>
                <a:cubicBezTo>
                  <a:pt x="1115123" y="1128143"/>
                  <a:pt x="1104753" y="1138515"/>
                  <a:pt x="1091956" y="1138515"/>
                </a:cubicBezTo>
                <a:cubicBezTo>
                  <a:pt x="1079159" y="1138515"/>
                  <a:pt x="1068786" y="1128143"/>
                  <a:pt x="1068786" y="1115347"/>
                </a:cubicBezTo>
                <a:cubicBezTo>
                  <a:pt x="1068786" y="1102553"/>
                  <a:pt x="1079159" y="1092182"/>
                  <a:pt x="1091956" y="1092182"/>
                </a:cubicBezTo>
                <a:close/>
                <a:moveTo>
                  <a:pt x="914854" y="1092182"/>
                </a:moveTo>
                <a:cubicBezTo>
                  <a:pt x="927647" y="1092182"/>
                  <a:pt x="938017" y="1102553"/>
                  <a:pt x="938017" y="1115347"/>
                </a:cubicBezTo>
                <a:cubicBezTo>
                  <a:pt x="938017" y="1128143"/>
                  <a:pt x="927647" y="1138515"/>
                  <a:pt x="914854" y="1138515"/>
                </a:cubicBezTo>
                <a:cubicBezTo>
                  <a:pt x="902054" y="1138515"/>
                  <a:pt x="891687" y="1128143"/>
                  <a:pt x="891687" y="1115347"/>
                </a:cubicBezTo>
                <a:cubicBezTo>
                  <a:pt x="891687" y="1102553"/>
                  <a:pt x="902054" y="1092182"/>
                  <a:pt x="914854" y="1092182"/>
                </a:cubicBezTo>
                <a:close/>
                <a:moveTo>
                  <a:pt x="737757" y="1092182"/>
                </a:moveTo>
                <a:cubicBezTo>
                  <a:pt x="750552" y="1092182"/>
                  <a:pt x="760924" y="1102553"/>
                  <a:pt x="760924" y="1115347"/>
                </a:cubicBezTo>
                <a:cubicBezTo>
                  <a:pt x="760924" y="1128143"/>
                  <a:pt x="750552" y="1138515"/>
                  <a:pt x="737757" y="1138515"/>
                </a:cubicBezTo>
                <a:cubicBezTo>
                  <a:pt x="724963" y="1138515"/>
                  <a:pt x="714591" y="1128143"/>
                  <a:pt x="714591" y="1115347"/>
                </a:cubicBezTo>
                <a:cubicBezTo>
                  <a:pt x="714591" y="1102553"/>
                  <a:pt x="724963" y="1092182"/>
                  <a:pt x="737757" y="1092182"/>
                </a:cubicBezTo>
                <a:close/>
                <a:moveTo>
                  <a:pt x="560655" y="1092182"/>
                </a:moveTo>
                <a:cubicBezTo>
                  <a:pt x="573449" y="1092182"/>
                  <a:pt x="583821" y="1102553"/>
                  <a:pt x="583821" y="1115348"/>
                </a:cubicBezTo>
                <a:cubicBezTo>
                  <a:pt x="583821" y="1128143"/>
                  <a:pt x="573449" y="1138515"/>
                  <a:pt x="560655" y="1138515"/>
                </a:cubicBezTo>
                <a:cubicBezTo>
                  <a:pt x="547861" y="1138515"/>
                  <a:pt x="537489" y="1128143"/>
                  <a:pt x="537489" y="1115348"/>
                </a:cubicBezTo>
                <a:cubicBezTo>
                  <a:pt x="537489" y="1102553"/>
                  <a:pt x="547861" y="1092182"/>
                  <a:pt x="560655" y="1092182"/>
                </a:cubicBezTo>
                <a:close/>
                <a:moveTo>
                  <a:pt x="383558" y="1092182"/>
                </a:moveTo>
                <a:cubicBezTo>
                  <a:pt x="396353" y="1092182"/>
                  <a:pt x="406723" y="1102553"/>
                  <a:pt x="406723" y="1115348"/>
                </a:cubicBezTo>
                <a:cubicBezTo>
                  <a:pt x="406723" y="1128143"/>
                  <a:pt x="396353" y="1138515"/>
                  <a:pt x="383558" y="1138515"/>
                </a:cubicBezTo>
                <a:cubicBezTo>
                  <a:pt x="370763" y="1138515"/>
                  <a:pt x="360391" y="1128143"/>
                  <a:pt x="360391" y="1115348"/>
                </a:cubicBezTo>
                <a:cubicBezTo>
                  <a:pt x="360391" y="1102553"/>
                  <a:pt x="370763" y="1092182"/>
                  <a:pt x="383558" y="1092182"/>
                </a:cubicBezTo>
                <a:close/>
                <a:moveTo>
                  <a:pt x="206455" y="1092182"/>
                </a:moveTo>
                <a:cubicBezTo>
                  <a:pt x="219249" y="1092182"/>
                  <a:pt x="229621" y="1102553"/>
                  <a:pt x="229621" y="1115348"/>
                </a:cubicBezTo>
                <a:cubicBezTo>
                  <a:pt x="229621" y="1128143"/>
                  <a:pt x="219249" y="1138515"/>
                  <a:pt x="206455" y="1138515"/>
                </a:cubicBezTo>
                <a:cubicBezTo>
                  <a:pt x="193661" y="1138515"/>
                  <a:pt x="183289" y="1128143"/>
                  <a:pt x="183289" y="1115348"/>
                </a:cubicBezTo>
                <a:cubicBezTo>
                  <a:pt x="183289" y="1102553"/>
                  <a:pt x="193661" y="1092182"/>
                  <a:pt x="206455" y="1092182"/>
                </a:cubicBezTo>
                <a:close/>
                <a:moveTo>
                  <a:pt x="29357" y="1092182"/>
                </a:moveTo>
                <a:cubicBezTo>
                  <a:pt x="42151" y="1092182"/>
                  <a:pt x="52523" y="1102553"/>
                  <a:pt x="52523" y="1115348"/>
                </a:cubicBezTo>
                <a:cubicBezTo>
                  <a:pt x="52523" y="1128143"/>
                  <a:pt x="42151" y="1138515"/>
                  <a:pt x="29357" y="1138515"/>
                </a:cubicBezTo>
                <a:cubicBezTo>
                  <a:pt x="16563" y="1138515"/>
                  <a:pt x="6191" y="1128143"/>
                  <a:pt x="6191" y="1115348"/>
                </a:cubicBezTo>
                <a:cubicBezTo>
                  <a:pt x="6191" y="1102553"/>
                  <a:pt x="16563" y="1092182"/>
                  <a:pt x="29357" y="1092182"/>
                </a:cubicBezTo>
                <a:close/>
                <a:moveTo>
                  <a:pt x="1623236" y="900174"/>
                </a:moveTo>
                <a:cubicBezTo>
                  <a:pt x="1636033" y="900174"/>
                  <a:pt x="1646408" y="910547"/>
                  <a:pt x="1646408" y="923339"/>
                </a:cubicBezTo>
                <a:cubicBezTo>
                  <a:pt x="1646408" y="936133"/>
                  <a:pt x="1636033" y="946506"/>
                  <a:pt x="1623236" y="946506"/>
                </a:cubicBezTo>
                <a:cubicBezTo>
                  <a:pt x="1610438" y="946506"/>
                  <a:pt x="1600064" y="936133"/>
                  <a:pt x="1600064" y="923339"/>
                </a:cubicBezTo>
                <a:cubicBezTo>
                  <a:pt x="1600064" y="910547"/>
                  <a:pt x="1610438" y="900174"/>
                  <a:pt x="1623236" y="900174"/>
                </a:cubicBezTo>
                <a:close/>
                <a:moveTo>
                  <a:pt x="1446147" y="900174"/>
                </a:moveTo>
                <a:cubicBezTo>
                  <a:pt x="1458941" y="900174"/>
                  <a:pt x="1469313" y="910547"/>
                  <a:pt x="1469313" y="923339"/>
                </a:cubicBezTo>
                <a:cubicBezTo>
                  <a:pt x="1469313" y="936133"/>
                  <a:pt x="1458941" y="946506"/>
                  <a:pt x="1446147" y="946506"/>
                </a:cubicBezTo>
                <a:cubicBezTo>
                  <a:pt x="1433354" y="946506"/>
                  <a:pt x="1422981" y="936133"/>
                  <a:pt x="1422981" y="923339"/>
                </a:cubicBezTo>
                <a:cubicBezTo>
                  <a:pt x="1422981" y="910547"/>
                  <a:pt x="1433354" y="900174"/>
                  <a:pt x="1446147" y="900174"/>
                </a:cubicBezTo>
                <a:close/>
                <a:moveTo>
                  <a:pt x="1269048" y="900174"/>
                </a:moveTo>
                <a:cubicBezTo>
                  <a:pt x="1281842" y="900174"/>
                  <a:pt x="1292215" y="910547"/>
                  <a:pt x="1292215" y="923339"/>
                </a:cubicBezTo>
                <a:cubicBezTo>
                  <a:pt x="1292215" y="936133"/>
                  <a:pt x="1281842" y="946506"/>
                  <a:pt x="1269048" y="946506"/>
                </a:cubicBezTo>
                <a:cubicBezTo>
                  <a:pt x="1256253" y="946506"/>
                  <a:pt x="1245882" y="936133"/>
                  <a:pt x="1245882" y="923339"/>
                </a:cubicBezTo>
                <a:cubicBezTo>
                  <a:pt x="1245882" y="910547"/>
                  <a:pt x="1256253" y="900174"/>
                  <a:pt x="1269048" y="900174"/>
                </a:cubicBezTo>
                <a:close/>
                <a:moveTo>
                  <a:pt x="1091956" y="900174"/>
                </a:moveTo>
                <a:cubicBezTo>
                  <a:pt x="1104753" y="900174"/>
                  <a:pt x="1115123" y="910547"/>
                  <a:pt x="1115123" y="923339"/>
                </a:cubicBezTo>
                <a:cubicBezTo>
                  <a:pt x="1115123" y="936133"/>
                  <a:pt x="1104753" y="946506"/>
                  <a:pt x="1091956" y="946506"/>
                </a:cubicBezTo>
                <a:cubicBezTo>
                  <a:pt x="1079160" y="946506"/>
                  <a:pt x="1068786" y="936133"/>
                  <a:pt x="1068786" y="923339"/>
                </a:cubicBezTo>
                <a:cubicBezTo>
                  <a:pt x="1068786" y="910547"/>
                  <a:pt x="1079160" y="900174"/>
                  <a:pt x="1091956" y="900174"/>
                </a:cubicBezTo>
                <a:close/>
                <a:moveTo>
                  <a:pt x="914854" y="900174"/>
                </a:moveTo>
                <a:cubicBezTo>
                  <a:pt x="927647" y="900174"/>
                  <a:pt x="938019" y="910547"/>
                  <a:pt x="938019" y="923339"/>
                </a:cubicBezTo>
                <a:cubicBezTo>
                  <a:pt x="938019" y="936133"/>
                  <a:pt x="927647" y="946506"/>
                  <a:pt x="914854" y="946506"/>
                </a:cubicBezTo>
                <a:cubicBezTo>
                  <a:pt x="902054" y="946506"/>
                  <a:pt x="891687" y="936133"/>
                  <a:pt x="891687" y="923339"/>
                </a:cubicBezTo>
                <a:cubicBezTo>
                  <a:pt x="891687" y="910547"/>
                  <a:pt x="902054" y="900174"/>
                  <a:pt x="914854" y="900174"/>
                </a:cubicBezTo>
                <a:close/>
                <a:moveTo>
                  <a:pt x="737758" y="900174"/>
                </a:moveTo>
                <a:cubicBezTo>
                  <a:pt x="750552" y="900174"/>
                  <a:pt x="760924" y="910547"/>
                  <a:pt x="760924" y="923339"/>
                </a:cubicBezTo>
                <a:cubicBezTo>
                  <a:pt x="760924" y="936134"/>
                  <a:pt x="750552" y="946506"/>
                  <a:pt x="737758" y="946506"/>
                </a:cubicBezTo>
                <a:cubicBezTo>
                  <a:pt x="724964" y="946506"/>
                  <a:pt x="714592" y="936134"/>
                  <a:pt x="714592" y="923339"/>
                </a:cubicBezTo>
                <a:cubicBezTo>
                  <a:pt x="714592" y="910547"/>
                  <a:pt x="724964" y="900174"/>
                  <a:pt x="737758" y="900174"/>
                </a:cubicBezTo>
                <a:close/>
                <a:moveTo>
                  <a:pt x="560655" y="900174"/>
                </a:moveTo>
                <a:cubicBezTo>
                  <a:pt x="573450" y="900174"/>
                  <a:pt x="583822" y="910547"/>
                  <a:pt x="583822" y="923339"/>
                </a:cubicBezTo>
                <a:cubicBezTo>
                  <a:pt x="583822" y="936134"/>
                  <a:pt x="573450" y="946506"/>
                  <a:pt x="560655" y="946506"/>
                </a:cubicBezTo>
                <a:cubicBezTo>
                  <a:pt x="547862" y="946506"/>
                  <a:pt x="537490" y="936134"/>
                  <a:pt x="537490" y="923339"/>
                </a:cubicBezTo>
                <a:cubicBezTo>
                  <a:pt x="537490" y="910547"/>
                  <a:pt x="547862" y="900174"/>
                  <a:pt x="560655" y="900174"/>
                </a:cubicBezTo>
                <a:close/>
                <a:moveTo>
                  <a:pt x="383559" y="900174"/>
                </a:moveTo>
                <a:cubicBezTo>
                  <a:pt x="396353" y="900174"/>
                  <a:pt x="406723" y="910547"/>
                  <a:pt x="406723" y="923339"/>
                </a:cubicBezTo>
                <a:cubicBezTo>
                  <a:pt x="406723" y="936134"/>
                  <a:pt x="396353" y="946506"/>
                  <a:pt x="383559" y="946506"/>
                </a:cubicBezTo>
                <a:cubicBezTo>
                  <a:pt x="370763" y="946506"/>
                  <a:pt x="360392" y="936134"/>
                  <a:pt x="360392" y="923339"/>
                </a:cubicBezTo>
                <a:cubicBezTo>
                  <a:pt x="360392" y="910547"/>
                  <a:pt x="370763" y="900174"/>
                  <a:pt x="383559" y="900174"/>
                </a:cubicBezTo>
                <a:close/>
                <a:moveTo>
                  <a:pt x="206456" y="900174"/>
                </a:moveTo>
                <a:cubicBezTo>
                  <a:pt x="219249" y="900174"/>
                  <a:pt x="229621" y="910547"/>
                  <a:pt x="229621" y="923339"/>
                </a:cubicBezTo>
                <a:cubicBezTo>
                  <a:pt x="229621" y="936134"/>
                  <a:pt x="219249" y="946506"/>
                  <a:pt x="206456" y="946506"/>
                </a:cubicBezTo>
                <a:cubicBezTo>
                  <a:pt x="193662" y="946506"/>
                  <a:pt x="183290" y="936134"/>
                  <a:pt x="183290" y="923339"/>
                </a:cubicBezTo>
                <a:cubicBezTo>
                  <a:pt x="183290" y="910547"/>
                  <a:pt x="193662" y="900174"/>
                  <a:pt x="206456" y="900174"/>
                </a:cubicBezTo>
                <a:close/>
                <a:moveTo>
                  <a:pt x="29357" y="900174"/>
                </a:moveTo>
                <a:cubicBezTo>
                  <a:pt x="42151" y="900174"/>
                  <a:pt x="52523" y="910547"/>
                  <a:pt x="52523" y="923339"/>
                </a:cubicBezTo>
                <a:cubicBezTo>
                  <a:pt x="52523" y="936134"/>
                  <a:pt x="42151" y="946506"/>
                  <a:pt x="29357" y="946506"/>
                </a:cubicBezTo>
                <a:cubicBezTo>
                  <a:pt x="16564" y="946506"/>
                  <a:pt x="6192" y="936134"/>
                  <a:pt x="6192" y="923339"/>
                </a:cubicBezTo>
                <a:cubicBezTo>
                  <a:pt x="6192" y="910547"/>
                  <a:pt x="16564" y="900174"/>
                  <a:pt x="29357" y="900174"/>
                </a:cubicBezTo>
                <a:close/>
                <a:moveTo>
                  <a:pt x="1448211" y="728810"/>
                </a:moveTo>
                <a:cubicBezTo>
                  <a:pt x="1461004" y="728810"/>
                  <a:pt x="1471376" y="739182"/>
                  <a:pt x="1471376" y="751977"/>
                </a:cubicBezTo>
                <a:cubicBezTo>
                  <a:pt x="1471376" y="764771"/>
                  <a:pt x="1461004" y="775143"/>
                  <a:pt x="1448211" y="775143"/>
                </a:cubicBezTo>
                <a:cubicBezTo>
                  <a:pt x="1435418" y="775143"/>
                  <a:pt x="1425046" y="764771"/>
                  <a:pt x="1425046" y="751977"/>
                </a:cubicBezTo>
                <a:cubicBezTo>
                  <a:pt x="1425046" y="739182"/>
                  <a:pt x="1435418" y="728810"/>
                  <a:pt x="1448211" y="728810"/>
                </a:cubicBezTo>
                <a:close/>
                <a:moveTo>
                  <a:pt x="1271113" y="728810"/>
                </a:moveTo>
                <a:cubicBezTo>
                  <a:pt x="1283908" y="728810"/>
                  <a:pt x="1294279" y="739182"/>
                  <a:pt x="1294279" y="751977"/>
                </a:cubicBezTo>
                <a:cubicBezTo>
                  <a:pt x="1294279" y="764771"/>
                  <a:pt x="1283908" y="775143"/>
                  <a:pt x="1271113" y="775143"/>
                </a:cubicBezTo>
                <a:cubicBezTo>
                  <a:pt x="1258318" y="775143"/>
                  <a:pt x="1247946" y="764771"/>
                  <a:pt x="1247946" y="751977"/>
                </a:cubicBezTo>
                <a:cubicBezTo>
                  <a:pt x="1247946" y="739182"/>
                  <a:pt x="1258318" y="728810"/>
                  <a:pt x="1271113" y="728810"/>
                </a:cubicBezTo>
                <a:close/>
                <a:moveTo>
                  <a:pt x="1094023" y="728810"/>
                </a:moveTo>
                <a:cubicBezTo>
                  <a:pt x="1106818" y="728810"/>
                  <a:pt x="1117189" y="739182"/>
                  <a:pt x="1117189" y="751977"/>
                </a:cubicBezTo>
                <a:cubicBezTo>
                  <a:pt x="1117189" y="764771"/>
                  <a:pt x="1106818" y="775143"/>
                  <a:pt x="1094023" y="775143"/>
                </a:cubicBezTo>
                <a:cubicBezTo>
                  <a:pt x="1081225" y="775143"/>
                  <a:pt x="1070851" y="764771"/>
                  <a:pt x="1070851" y="751977"/>
                </a:cubicBezTo>
                <a:cubicBezTo>
                  <a:pt x="1070851" y="739182"/>
                  <a:pt x="1081225" y="728810"/>
                  <a:pt x="1094023" y="728810"/>
                </a:cubicBezTo>
                <a:close/>
                <a:moveTo>
                  <a:pt x="916920" y="728810"/>
                </a:moveTo>
                <a:cubicBezTo>
                  <a:pt x="929710" y="728810"/>
                  <a:pt x="940083" y="739182"/>
                  <a:pt x="940083" y="751977"/>
                </a:cubicBezTo>
                <a:cubicBezTo>
                  <a:pt x="940083" y="764771"/>
                  <a:pt x="929710" y="775143"/>
                  <a:pt x="916920" y="775143"/>
                </a:cubicBezTo>
                <a:cubicBezTo>
                  <a:pt x="904121" y="775143"/>
                  <a:pt x="893752" y="764771"/>
                  <a:pt x="893752" y="751977"/>
                </a:cubicBezTo>
                <a:cubicBezTo>
                  <a:pt x="893752" y="739182"/>
                  <a:pt x="904121" y="728810"/>
                  <a:pt x="916920" y="728810"/>
                </a:cubicBezTo>
                <a:close/>
                <a:moveTo>
                  <a:pt x="739823" y="728810"/>
                </a:moveTo>
                <a:cubicBezTo>
                  <a:pt x="752617" y="728810"/>
                  <a:pt x="762989" y="739182"/>
                  <a:pt x="762989" y="751977"/>
                </a:cubicBezTo>
                <a:cubicBezTo>
                  <a:pt x="762989" y="764771"/>
                  <a:pt x="752617" y="775143"/>
                  <a:pt x="739823" y="775143"/>
                </a:cubicBezTo>
                <a:cubicBezTo>
                  <a:pt x="727029" y="775143"/>
                  <a:pt x="716656" y="764771"/>
                  <a:pt x="716656" y="751977"/>
                </a:cubicBezTo>
                <a:cubicBezTo>
                  <a:pt x="716656" y="739182"/>
                  <a:pt x="727029" y="728810"/>
                  <a:pt x="739823" y="728810"/>
                </a:cubicBezTo>
                <a:close/>
                <a:moveTo>
                  <a:pt x="562720" y="728810"/>
                </a:moveTo>
                <a:cubicBezTo>
                  <a:pt x="575514" y="728810"/>
                  <a:pt x="585887" y="739182"/>
                  <a:pt x="585887" y="751977"/>
                </a:cubicBezTo>
                <a:cubicBezTo>
                  <a:pt x="585887" y="764771"/>
                  <a:pt x="575514" y="775143"/>
                  <a:pt x="562720" y="775143"/>
                </a:cubicBezTo>
                <a:cubicBezTo>
                  <a:pt x="549926" y="775143"/>
                  <a:pt x="539554" y="764771"/>
                  <a:pt x="539554" y="751977"/>
                </a:cubicBezTo>
                <a:cubicBezTo>
                  <a:pt x="539554" y="739182"/>
                  <a:pt x="549926" y="728810"/>
                  <a:pt x="562720" y="728810"/>
                </a:cubicBezTo>
                <a:close/>
                <a:moveTo>
                  <a:pt x="385624" y="728810"/>
                </a:moveTo>
                <a:cubicBezTo>
                  <a:pt x="398417" y="728810"/>
                  <a:pt x="408787" y="739182"/>
                  <a:pt x="408787" y="751977"/>
                </a:cubicBezTo>
                <a:cubicBezTo>
                  <a:pt x="408787" y="764771"/>
                  <a:pt x="398417" y="775143"/>
                  <a:pt x="385624" y="775143"/>
                </a:cubicBezTo>
                <a:cubicBezTo>
                  <a:pt x="372828" y="775143"/>
                  <a:pt x="362457" y="764771"/>
                  <a:pt x="362457" y="751977"/>
                </a:cubicBezTo>
                <a:cubicBezTo>
                  <a:pt x="362457" y="739182"/>
                  <a:pt x="372828" y="728810"/>
                  <a:pt x="385624" y="728810"/>
                </a:cubicBezTo>
                <a:close/>
                <a:moveTo>
                  <a:pt x="208520" y="728810"/>
                </a:moveTo>
                <a:cubicBezTo>
                  <a:pt x="221314" y="728810"/>
                  <a:pt x="231686" y="739182"/>
                  <a:pt x="231686" y="751977"/>
                </a:cubicBezTo>
                <a:cubicBezTo>
                  <a:pt x="231686" y="764771"/>
                  <a:pt x="221314" y="775143"/>
                  <a:pt x="208520" y="775143"/>
                </a:cubicBezTo>
                <a:cubicBezTo>
                  <a:pt x="195726" y="775143"/>
                  <a:pt x="185354" y="764771"/>
                  <a:pt x="185354" y="751977"/>
                </a:cubicBezTo>
                <a:cubicBezTo>
                  <a:pt x="185354" y="739182"/>
                  <a:pt x="195726" y="728810"/>
                  <a:pt x="208520" y="728810"/>
                </a:cubicBezTo>
                <a:close/>
                <a:moveTo>
                  <a:pt x="31422" y="728810"/>
                </a:moveTo>
                <a:cubicBezTo>
                  <a:pt x="44216" y="728810"/>
                  <a:pt x="54588" y="739182"/>
                  <a:pt x="54588" y="751977"/>
                </a:cubicBezTo>
                <a:cubicBezTo>
                  <a:pt x="54588" y="764771"/>
                  <a:pt x="44216" y="775143"/>
                  <a:pt x="31422" y="775143"/>
                </a:cubicBezTo>
                <a:cubicBezTo>
                  <a:pt x="18628" y="775143"/>
                  <a:pt x="8256" y="764771"/>
                  <a:pt x="8256" y="751977"/>
                </a:cubicBezTo>
                <a:cubicBezTo>
                  <a:pt x="8256" y="739182"/>
                  <a:pt x="18628" y="728810"/>
                  <a:pt x="31422" y="728810"/>
                </a:cubicBezTo>
                <a:close/>
                <a:moveTo>
                  <a:pt x="1625301" y="728809"/>
                </a:moveTo>
                <a:cubicBezTo>
                  <a:pt x="1638099" y="728809"/>
                  <a:pt x="1648473" y="739182"/>
                  <a:pt x="1648473" y="751977"/>
                </a:cubicBezTo>
                <a:cubicBezTo>
                  <a:pt x="1648473" y="764771"/>
                  <a:pt x="1638099" y="775143"/>
                  <a:pt x="1625301" y="775143"/>
                </a:cubicBezTo>
                <a:cubicBezTo>
                  <a:pt x="1612505" y="775143"/>
                  <a:pt x="1602129" y="764771"/>
                  <a:pt x="1602129" y="751977"/>
                </a:cubicBezTo>
                <a:cubicBezTo>
                  <a:pt x="1602129" y="739182"/>
                  <a:pt x="1612505" y="728809"/>
                  <a:pt x="1625301" y="728809"/>
                </a:cubicBezTo>
                <a:close/>
                <a:moveTo>
                  <a:pt x="1617040" y="534738"/>
                </a:moveTo>
                <a:cubicBezTo>
                  <a:pt x="1629841" y="534738"/>
                  <a:pt x="1640215" y="545109"/>
                  <a:pt x="1640215" y="557903"/>
                </a:cubicBezTo>
                <a:cubicBezTo>
                  <a:pt x="1640215" y="570697"/>
                  <a:pt x="1629841" y="581069"/>
                  <a:pt x="1617040" y="581069"/>
                </a:cubicBezTo>
                <a:cubicBezTo>
                  <a:pt x="1604244" y="581069"/>
                  <a:pt x="1593870" y="570697"/>
                  <a:pt x="1593870" y="557903"/>
                </a:cubicBezTo>
                <a:cubicBezTo>
                  <a:pt x="1593870" y="545109"/>
                  <a:pt x="1604244" y="534738"/>
                  <a:pt x="1617040" y="534738"/>
                </a:cubicBezTo>
                <a:close/>
                <a:moveTo>
                  <a:pt x="1439956" y="534738"/>
                </a:moveTo>
                <a:cubicBezTo>
                  <a:pt x="1452749" y="534738"/>
                  <a:pt x="1463120" y="545110"/>
                  <a:pt x="1463120" y="557903"/>
                </a:cubicBezTo>
                <a:cubicBezTo>
                  <a:pt x="1463120" y="570697"/>
                  <a:pt x="1452749" y="581069"/>
                  <a:pt x="1439956" y="581069"/>
                </a:cubicBezTo>
                <a:cubicBezTo>
                  <a:pt x="1427161" y="581069"/>
                  <a:pt x="1416790" y="570697"/>
                  <a:pt x="1416790" y="557903"/>
                </a:cubicBezTo>
                <a:cubicBezTo>
                  <a:pt x="1416790" y="545110"/>
                  <a:pt x="1427161" y="534738"/>
                  <a:pt x="1439956" y="534738"/>
                </a:cubicBezTo>
                <a:close/>
                <a:moveTo>
                  <a:pt x="1262857" y="534738"/>
                </a:moveTo>
                <a:cubicBezTo>
                  <a:pt x="1275650" y="534738"/>
                  <a:pt x="1286023" y="545110"/>
                  <a:pt x="1286023" y="557903"/>
                </a:cubicBezTo>
                <a:cubicBezTo>
                  <a:pt x="1286023" y="570697"/>
                  <a:pt x="1275650" y="581069"/>
                  <a:pt x="1262857" y="581069"/>
                </a:cubicBezTo>
                <a:cubicBezTo>
                  <a:pt x="1250062" y="581069"/>
                  <a:pt x="1239692" y="570697"/>
                  <a:pt x="1239692" y="557903"/>
                </a:cubicBezTo>
                <a:cubicBezTo>
                  <a:pt x="1239692" y="545110"/>
                  <a:pt x="1250062" y="534738"/>
                  <a:pt x="1262857" y="534738"/>
                </a:cubicBezTo>
                <a:close/>
                <a:moveTo>
                  <a:pt x="1085764" y="534738"/>
                </a:moveTo>
                <a:cubicBezTo>
                  <a:pt x="1098561" y="534738"/>
                  <a:pt x="1108933" y="545110"/>
                  <a:pt x="1108933" y="557903"/>
                </a:cubicBezTo>
                <a:cubicBezTo>
                  <a:pt x="1108933" y="570697"/>
                  <a:pt x="1098561" y="581069"/>
                  <a:pt x="1085764" y="581069"/>
                </a:cubicBezTo>
                <a:cubicBezTo>
                  <a:pt x="1072968" y="581069"/>
                  <a:pt x="1062591" y="570697"/>
                  <a:pt x="1062591" y="557903"/>
                </a:cubicBezTo>
                <a:cubicBezTo>
                  <a:pt x="1062591" y="545110"/>
                  <a:pt x="1072968" y="534738"/>
                  <a:pt x="1085764" y="534738"/>
                </a:cubicBezTo>
                <a:close/>
                <a:moveTo>
                  <a:pt x="908662" y="534738"/>
                </a:moveTo>
                <a:cubicBezTo>
                  <a:pt x="921456" y="534738"/>
                  <a:pt x="931826" y="545110"/>
                  <a:pt x="931826" y="557903"/>
                </a:cubicBezTo>
                <a:cubicBezTo>
                  <a:pt x="931826" y="570697"/>
                  <a:pt x="921456" y="581069"/>
                  <a:pt x="908662" y="581069"/>
                </a:cubicBezTo>
                <a:cubicBezTo>
                  <a:pt x="895866" y="581069"/>
                  <a:pt x="885496" y="570697"/>
                  <a:pt x="885496" y="557903"/>
                </a:cubicBezTo>
                <a:cubicBezTo>
                  <a:pt x="885496" y="545110"/>
                  <a:pt x="895866" y="534738"/>
                  <a:pt x="908662" y="534738"/>
                </a:cubicBezTo>
                <a:close/>
                <a:moveTo>
                  <a:pt x="731565" y="534738"/>
                </a:moveTo>
                <a:cubicBezTo>
                  <a:pt x="744360" y="534738"/>
                  <a:pt x="754732" y="545110"/>
                  <a:pt x="754732" y="557904"/>
                </a:cubicBezTo>
                <a:cubicBezTo>
                  <a:pt x="754732" y="570697"/>
                  <a:pt x="744360" y="581069"/>
                  <a:pt x="731565" y="581069"/>
                </a:cubicBezTo>
                <a:cubicBezTo>
                  <a:pt x="718771" y="581069"/>
                  <a:pt x="708399" y="570697"/>
                  <a:pt x="708399" y="557904"/>
                </a:cubicBezTo>
                <a:cubicBezTo>
                  <a:pt x="708399" y="545110"/>
                  <a:pt x="718771" y="534738"/>
                  <a:pt x="731565" y="534738"/>
                </a:cubicBezTo>
                <a:close/>
                <a:moveTo>
                  <a:pt x="554463" y="534738"/>
                </a:moveTo>
                <a:cubicBezTo>
                  <a:pt x="567258" y="534738"/>
                  <a:pt x="577630" y="545110"/>
                  <a:pt x="577630" y="557904"/>
                </a:cubicBezTo>
                <a:cubicBezTo>
                  <a:pt x="577630" y="570697"/>
                  <a:pt x="567258" y="581069"/>
                  <a:pt x="554463" y="581069"/>
                </a:cubicBezTo>
                <a:cubicBezTo>
                  <a:pt x="541669" y="581069"/>
                  <a:pt x="531297" y="570697"/>
                  <a:pt x="531297" y="557904"/>
                </a:cubicBezTo>
                <a:cubicBezTo>
                  <a:pt x="531297" y="545110"/>
                  <a:pt x="541669" y="534738"/>
                  <a:pt x="554463" y="534738"/>
                </a:cubicBezTo>
                <a:close/>
                <a:moveTo>
                  <a:pt x="377366" y="534738"/>
                </a:moveTo>
                <a:cubicBezTo>
                  <a:pt x="390162" y="534738"/>
                  <a:pt x="400532" y="545110"/>
                  <a:pt x="400532" y="557904"/>
                </a:cubicBezTo>
                <a:cubicBezTo>
                  <a:pt x="400532" y="570697"/>
                  <a:pt x="390162" y="581069"/>
                  <a:pt x="377366" y="581069"/>
                </a:cubicBezTo>
                <a:cubicBezTo>
                  <a:pt x="364572" y="581069"/>
                  <a:pt x="354199" y="570697"/>
                  <a:pt x="354199" y="557904"/>
                </a:cubicBezTo>
                <a:cubicBezTo>
                  <a:pt x="354199" y="545110"/>
                  <a:pt x="364572" y="534738"/>
                  <a:pt x="377366" y="534738"/>
                </a:cubicBezTo>
                <a:close/>
                <a:moveTo>
                  <a:pt x="200263" y="534738"/>
                </a:moveTo>
                <a:cubicBezTo>
                  <a:pt x="213057" y="534738"/>
                  <a:pt x="223429" y="545110"/>
                  <a:pt x="223429" y="557904"/>
                </a:cubicBezTo>
                <a:cubicBezTo>
                  <a:pt x="223429" y="570697"/>
                  <a:pt x="213057" y="581069"/>
                  <a:pt x="200263" y="581069"/>
                </a:cubicBezTo>
                <a:cubicBezTo>
                  <a:pt x="187470" y="581069"/>
                  <a:pt x="177098" y="570697"/>
                  <a:pt x="177098" y="557904"/>
                </a:cubicBezTo>
                <a:cubicBezTo>
                  <a:pt x="177098" y="545110"/>
                  <a:pt x="187470" y="534738"/>
                  <a:pt x="200263" y="534738"/>
                </a:cubicBezTo>
                <a:close/>
                <a:moveTo>
                  <a:pt x="23165" y="534738"/>
                </a:moveTo>
                <a:cubicBezTo>
                  <a:pt x="35959" y="534738"/>
                  <a:pt x="46331" y="545110"/>
                  <a:pt x="46331" y="557904"/>
                </a:cubicBezTo>
                <a:cubicBezTo>
                  <a:pt x="46331" y="570697"/>
                  <a:pt x="35959" y="581069"/>
                  <a:pt x="23165" y="581069"/>
                </a:cubicBezTo>
                <a:cubicBezTo>
                  <a:pt x="10371" y="581069"/>
                  <a:pt x="0" y="570697"/>
                  <a:pt x="0" y="557904"/>
                </a:cubicBezTo>
                <a:cubicBezTo>
                  <a:pt x="0" y="545110"/>
                  <a:pt x="10371" y="534738"/>
                  <a:pt x="23165" y="534738"/>
                </a:cubicBezTo>
                <a:close/>
                <a:moveTo>
                  <a:pt x="1619106" y="363375"/>
                </a:moveTo>
                <a:cubicBezTo>
                  <a:pt x="1631904" y="363375"/>
                  <a:pt x="1642279" y="373746"/>
                  <a:pt x="1642279" y="386540"/>
                </a:cubicBezTo>
                <a:cubicBezTo>
                  <a:pt x="1642279" y="399334"/>
                  <a:pt x="1631904" y="409706"/>
                  <a:pt x="1619106" y="409706"/>
                </a:cubicBezTo>
                <a:cubicBezTo>
                  <a:pt x="1606309" y="409706"/>
                  <a:pt x="1595935" y="399334"/>
                  <a:pt x="1595935" y="386540"/>
                </a:cubicBezTo>
                <a:cubicBezTo>
                  <a:pt x="1595935" y="373746"/>
                  <a:pt x="1606309" y="363375"/>
                  <a:pt x="1619106" y="363375"/>
                </a:cubicBezTo>
                <a:close/>
                <a:moveTo>
                  <a:pt x="1442019" y="363375"/>
                </a:moveTo>
                <a:cubicBezTo>
                  <a:pt x="1454813" y="363375"/>
                  <a:pt x="1465185" y="373746"/>
                  <a:pt x="1465185" y="386540"/>
                </a:cubicBezTo>
                <a:cubicBezTo>
                  <a:pt x="1465185" y="399334"/>
                  <a:pt x="1454813" y="409706"/>
                  <a:pt x="1442019" y="409706"/>
                </a:cubicBezTo>
                <a:cubicBezTo>
                  <a:pt x="1429226" y="409706"/>
                  <a:pt x="1418854" y="399334"/>
                  <a:pt x="1418854" y="386540"/>
                </a:cubicBezTo>
                <a:cubicBezTo>
                  <a:pt x="1418854" y="373746"/>
                  <a:pt x="1429226" y="363375"/>
                  <a:pt x="1442019" y="363375"/>
                </a:cubicBezTo>
                <a:close/>
                <a:moveTo>
                  <a:pt x="1264920" y="363375"/>
                </a:moveTo>
                <a:cubicBezTo>
                  <a:pt x="1277715" y="363375"/>
                  <a:pt x="1288086" y="373746"/>
                  <a:pt x="1288086" y="386540"/>
                </a:cubicBezTo>
                <a:cubicBezTo>
                  <a:pt x="1288086" y="399334"/>
                  <a:pt x="1277715" y="409706"/>
                  <a:pt x="1264920" y="409706"/>
                </a:cubicBezTo>
                <a:cubicBezTo>
                  <a:pt x="1252126" y="409706"/>
                  <a:pt x="1241754" y="399334"/>
                  <a:pt x="1241754" y="386540"/>
                </a:cubicBezTo>
                <a:cubicBezTo>
                  <a:pt x="1241754" y="373746"/>
                  <a:pt x="1252126" y="363375"/>
                  <a:pt x="1264920" y="363375"/>
                </a:cubicBezTo>
                <a:close/>
                <a:moveTo>
                  <a:pt x="1087829" y="363375"/>
                </a:moveTo>
                <a:cubicBezTo>
                  <a:pt x="1100626" y="363375"/>
                  <a:pt x="1110998" y="373746"/>
                  <a:pt x="1110998" y="386540"/>
                </a:cubicBezTo>
                <a:cubicBezTo>
                  <a:pt x="1110998" y="399334"/>
                  <a:pt x="1100626" y="409706"/>
                  <a:pt x="1087829" y="409706"/>
                </a:cubicBezTo>
                <a:cubicBezTo>
                  <a:pt x="1075032" y="409706"/>
                  <a:pt x="1064659" y="399334"/>
                  <a:pt x="1064659" y="386540"/>
                </a:cubicBezTo>
                <a:cubicBezTo>
                  <a:pt x="1064659" y="373746"/>
                  <a:pt x="1075032" y="363375"/>
                  <a:pt x="1087829" y="363375"/>
                </a:cubicBezTo>
                <a:close/>
                <a:moveTo>
                  <a:pt x="910729" y="363375"/>
                </a:moveTo>
                <a:cubicBezTo>
                  <a:pt x="923520" y="363375"/>
                  <a:pt x="933892" y="373746"/>
                  <a:pt x="933892" y="386540"/>
                </a:cubicBezTo>
                <a:cubicBezTo>
                  <a:pt x="933892" y="399334"/>
                  <a:pt x="923520" y="409706"/>
                  <a:pt x="910729" y="409706"/>
                </a:cubicBezTo>
                <a:cubicBezTo>
                  <a:pt x="897930" y="409706"/>
                  <a:pt x="887563" y="399334"/>
                  <a:pt x="887563" y="386540"/>
                </a:cubicBezTo>
                <a:cubicBezTo>
                  <a:pt x="887563" y="373746"/>
                  <a:pt x="897930" y="363375"/>
                  <a:pt x="910729" y="363375"/>
                </a:cubicBezTo>
                <a:close/>
                <a:moveTo>
                  <a:pt x="733631" y="363375"/>
                </a:moveTo>
                <a:cubicBezTo>
                  <a:pt x="746425" y="363375"/>
                  <a:pt x="756797" y="373746"/>
                  <a:pt x="756797" y="386540"/>
                </a:cubicBezTo>
                <a:cubicBezTo>
                  <a:pt x="756797" y="399334"/>
                  <a:pt x="746425" y="409706"/>
                  <a:pt x="733631" y="409706"/>
                </a:cubicBezTo>
                <a:cubicBezTo>
                  <a:pt x="720836" y="409706"/>
                  <a:pt x="710464" y="399334"/>
                  <a:pt x="710464" y="386540"/>
                </a:cubicBezTo>
                <a:cubicBezTo>
                  <a:pt x="710464" y="373746"/>
                  <a:pt x="720836" y="363375"/>
                  <a:pt x="733631" y="363375"/>
                </a:cubicBezTo>
                <a:close/>
                <a:moveTo>
                  <a:pt x="556528" y="363375"/>
                </a:moveTo>
                <a:cubicBezTo>
                  <a:pt x="569322" y="363375"/>
                  <a:pt x="579694" y="373746"/>
                  <a:pt x="579694" y="386541"/>
                </a:cubicBezTo>
                <a:cubicBezTo>
                  <a:pt x="579694" y="399334"/>
                  <a:pt x="569322" y="409706"/>
                  <a:pt x="556528" y="409706"/>
                </a:cubicBezTo>
                <a:cubicBezTo>
                  <a:pt x="543734" y="409706"/>
                  <a:pt x="533362" y="399334"/>
                  <a:pt x="533362" y="386541"/>
                </a:cubicBezTo>
                <a:cubicBezTo>
                  <a:pt x="533362" y="373746"/>
                  <a:pt x="543734" y="363375"/>
                  <a:pt x="556528" y="363375"/>
                </a:cubicBezTo>
                <a:close/>
                <a:moveTo>
                  <a:pt x="379431" y="363375"/>
                </a:moveTo>
                <a:cubicBezTo>
                  <a:pt x="392226" y="363375"/>
                  <a:pt x="402597" y="373746"/>
                  <a:pt x="402597" y="386541"/>
                </a:cubicBezTo>
                <a:cubicBezTo>
                  <a:pt x="402597" y="399334"/>
                  <a:pt x="392226" y="409706"/>
                  <a:pt x="379431" y="409706"/>
                </a:cubicBezTo>
                <a:cubicBezTo>
                  <a:pt x="366637" y="409706"/>
                  <a:pt x="356264" y="399334"/>
                  <a:pt x="356264" y="386541"/>
                </a:cubicBezTo>
                <a:cubicBezTo>
                  <a:pt x="356264" y="373746"/>
                  <a:pt x="366637" y="363375"/>
                  <a:pt x="379431" y="363375"/>
                </a:cubicBezTo>
                <a:close/>
                <a:moveTo>
                  <a:pt x="202328" y="363375"/>
                </a:moveTo>
                <a:cubicBezTo>
                  <a:pt x="215122" y="363375"/>
                  <a:pt x="225494" y="373746"/>
                  <a:pt x="225494" y="386541"/>
                </a:cubicBezTo>
                <a:cubicBezTo>
                  <a:pt x="225494" y="399334"/>
                  <a:pt x="215122" y="409706"/>
                  <a:pt x="202328" y="409706"/>
                </a:cubicBezTo>
                <a:cubicBezTo>
                  <a:pt x="189534" y="409706"/>
                  <a:pt x="179162" y="399334"/>
                  <a:pt x="179162" y="386541"/>
                </a:cubicBezTo>
                <a:cubicBezTo>
                  <a:pt x="179162" y="373746"/>
                  <a:pt x="189534" y="363375"/>
                  <a:pt x="202328" y="363375"/>
                </a:cubicBezTo>
                <a:close/>
                <a:moveTo>
                  <a:pt x="25230" y="363375"/>
                </a:moveTo>
                <a:cubicBezTo>
                  <a:pt x="38024" y="363375"/>
                  <a:pt x="48396" y="373746"/>
                  <a:pt x="48396" y="386541"/>
                </a:cubicBezTo>
                <a:cubicBezTo>
                  <a:pt x="48396" y="399334"/>
                  <a:pt x="38024" y="409706"/>
                  <a:pt x="25230" y="409706"/>
                </a:cubicBezTo>
                <a:cubicBezTo>
                  <a:pt x="12436" y="409706"/>
                  <a:pt x="2064" y="399334"/>
                  <a:pt x="2064" y="386541"/>
                </a:cubicBezTo>
                <a:cubicBezTo>
                  <a:pt x="2064" y="373746"/>
                  <a:pt x="12436" y="363375"/>
                  <a:pt x="25230" y="363375"/>
                </a:cubicBezTo>
                <a:close/>
                <a:moveTo>
                  <a:pt x="1619106" y="171363"/>
                </a:moveTo>
                <a:cubicBezTo>
                  <a:pt x="1631906" y="171363"/>
                  <a:pt x="1642280" y="181735"/>
                  <a:pt x="1642280" y="194528"/>
                </a:cubicBezTo>
                <a:cubicBezTo>
                  <a:pt x="1642280" y="207322"/>
                  <a:pt x="1631906" y="217694"/>
                  <a:pt x="1619106" y="217694"/>
                </a:cubicBezTo>
                <a:cubicBezTo>
                  <a:pt x="1606309" y="217694"/>
                  <a:pt x="1595935" y="207322"/>
                  <a:pt x="1595935" y="194528"/>
                </a:cubicBezTo>
                <a:cubicBezTo>
                  <a:pt x="1595935" y="181735"/>
                  <a:pt x="1606309" y="171363"/>
                  <a:pt x="1619106" y="171363"/>
                </a:cubicBezTo>
                <a:close/>
                <a:moveTo>
                  <a:pt x="1442020" y="171363"/>
                </a:moveTo>
                <a:cubicBezTo>
                  <a:pt x="1454815" y="171363"/>
                  <a:pt x="1465185" y="181735"/>
                  <a:pt x="1465185" y="194529"/>
                </a:cubicBezTo>
                <a:cubicBezTo>
                  <a:pt x="1465185" y="207323"/>
                  <a:pt x="1454815" y="217694"/>
                  <a:pt x="1442020" y="217694"/>
                </a:cubicBezTo>
                <a:cubicBezTo>
                  <a:pt x="1429226" y="217694"/>
                  <a:pt x="1418855" y="207323"/>
                  <a:pt x="1418855" y="194529"/>
                </a:cubicBezTo>
                <a:cubicBezTo>
                  <a:pt x="1418855" y="181735"/>
                  <a:pt x="1429226" y="171363"/>
                  <a:pt x="1442020" y="171363"/>
                </a:cubicBezTo>
                <a:close/>
                <a:moveTo>
                  <a:pt x="1264921" y="171363"/>
                </a:moveTo>
                <a:cubicBezTo>
                  <a:pt x="1277715" y="171363"/>
                  <a:pt x="1288088" y="181735"/>
                  <a:pt x="1288088" y="194529"/>
                </a:cubicBezTo>
                <a:cubicBezTo>
                  <a:pt x="1288088" y="207323"/>
                  <a:pt x="1277715" y="217694"/>
                  <a:pt x="1264921" y="217694"/>
                </a:cubicBezTo>
                <a:cubicBezTo>
                  <a:pt x="1252126" y="217694"/>
                  <a:pt x="1241754" y="207323"/>
                  <a:pt x="1241754" y="194529"/>
                </a:cubicBezTo>
                <a:cubicBezTo>
                  <a:pt x="1241754" y="181735"/>
                  <a:pt x="1252126" y="171363"/>
                  <a:pt x="1264921" y="171363"/>
                </a:cubicBezTo>
                <a:close/>
                <a:moveTo>
                  <a:pt x="1087830" y="171363"/>
                </a:moveTo>
                <a:cubicBezTo>
                  <a:pt x="1100626" y="171363"/>
                  <a:pt x="1110998" y="181735"/>
                  <a:pt x="1110998" y="194529"/>
                </a:cubicBezTo>
                <a:cubicBezTo>
                  <a:pt x="1110998" y="207323"/>
                  <a:pt x="1100626" y="217695"/>
                  <a:pt x="1087830" y="217695"/>
                </a:cubicBezTo>
                <a:cubicBezTo>
                  <a:pt x="1075032" y="217695"/>
                  <a:pt x="1064659" y="207323"/>
                  <a:pt x="1064659" y="194529"/>
                </a:cubicBezTo>
                <a:cubicBezTo>
                  <a:pt x="1064659" y="181735"/>
                  <a:pt x="1075032" y="171363"/>
                  <a:pt x="1087830" y="171363"/>
                </a:cubicBezTo>
                <a:close/>
                <a:moveTo>
                  <a:pt x="910729" y="171363"/>
                </a:moveTo>
                <a:cubicBezTo>
                  <a:pt x="923523" y="171363"/>
                  <a:pt x="933892" y="181735"/>
                  <a:pt x="933892" y="194529"/>
                </a:cubicBezTo>
                <a:cubicBezTo>
                  <a:pt x="933892" y="207323"/>
                  <a:pt x="923523" y="217695"/>
                  <a:pt x="910729" y="217695"/>
                </a:cubicBezTo>
                <a:cubicBezTo>
                  <a:pt x="897930" y="217695"/>
                  <a:pt x="887563" y="207323"/>
                  <a:pt x="887563" y="194529"/>
                </a:cubicBezTo>
                <a:cubicBezTo>
                  <a:pt x="887563" y="181735"/>
                  <a:pt x="897930" y="171363"/>
                  <a:pt x="910729" y="171363"/>
                </a:cubicBezTo>
                <a:close/>
                <a:moveTo>
                  <a:pt x="733631" y="171363"/>
                </a:moveTo>
                <a:cubicBezTo>
                  <a:pt x="746426" y="171363"/>
                  <a:pt x="756798" y="181735"/>
                  <a:pt x="756798" y="194529"/>
                </a:cubicBezTo>
                <a:cubicBezTo>
                  <a:pt x="756798" y="207323"/>
                  <a:pt x="746426" y="217695"/>
                  <a:pt x="733631" y="217695"/>
                </a:cubicBezTo>
                <a:cubicBezTo>
                  <a:pt x="720837" y="217695"/>
                  <a:pt x="710465" y="207323"/>
                  <a:pt x="710465" y="194529"/>
                </a:cubicBezTo>
                <a:cubicBezTo>
                  <a:pt x="710465" y="181735"/>
                  <a:pt x="720837" y="171363"/>
                  <a:pt x="733631" y="171363"/>
                </a:cubicBezTo>
                <a:close/>
                <a:moveTo>
                  <a:pt x="556529" y="171363"/>
                </a:moveTo>
                <a:cubicBezTo>
                  <a:pt x="569323" y="171363"/>
                  <a:pt x="579695" y="181735"/>
                  <a:pt x="579695" y="194529"/>
                </a:cubicBezTo>
                <a:cubicBezTo>
                  <a:pt x="579695" y="207323"/>
                  <a:pt x="569323" y="217695"/>
                  <a:pt x="556529" y="217695"/>
                </a:cubicBezTo>
                <a:cubicBezTo>
                  <a:pt x="543734" y="217695"/>
                  <a:pt x="533362" y="207323"/>
                  <a:pt x="533362" y="194529"/>
                </a:cubicBezTo>
                <a:cubicBezTo>
                  <a:pt x="533362" y="181735"/>
                  <a:pt x="543734" y="171363"/>
                  <a:pt x="556529" y="171363"/>
                </a:cubicBezTo>
                <a:close/>
                <a:moveTo>
                  <a:pt x="379431" y="171363"/>
                </a:moveTo>
                <a:cubicBezTo>
                  <a:pt x="392227" y="171363"/>
                  <a:pt x="402597" y="181735"/>
                  <a:pt x="402597" y="194529"/>
                </a:cubicBezTo>
                <a:cubicBezTo>
                  <a:pt x="402597" y="207323"/>
                  <a:pt x="392227" y="217695"/>
                  <a:pt x="379431" y="217695"/>
                </a:cubicBezTo>
                <a:cubicBezTo>
                  <a:pt x="366637" y="217695"/>
                  <a:pt x="356265" y="207323"/>
                  <a:pt x="356265" y="194529"/>
                </a:cubicBezTo>
                <a:cubicBezTo>
                  <a:pt x="356265" y="181735"/>
                  <a:pt x="366637" y="171363"/>
                  <a:pt x="379431" y="171363"/>
                </a:cubicBezTo>
                <a:close/>
                <a:moveTo>
                  <a:pt x="202328" y="171363"/>
                </a:moveTo>
                <a:cubicBezTo>
                  <a:pt x="215122" y="171363"/>
                  <a:pt x="225494" y="181735"/>
                  <a:pt x="225494" y="194529"/>
                </a:cubicBezTo>
                <a:cubicBezTo>
                  <a:pt x="225494" y="207323"/>
                  <a:pt x="215122" y="217695"/>
                  <a:pt x="202328" y="217695"/>
                </a:cubicBezTo>
                <a:cubicBezTo>
                  <a:pt x="189534" y="217695"/>
                  <a:pt x="179162" y="207323"/>
                  <a:pt x="179162" y="194529"/>
                </a:cubicBezTo>
                <a:cubicBezTo>
                  <a:pt x="179162" y="181735"/>
                  <a:pt x="189534" y="171363"/>
                  <a:pt x="202328" y="171363"/>
                </a:cubicBezTo>
                <a:close/>
                <a:moveTo>
                  <a:pt x="25230" y="171363"/>
                </a:moveTo>
                <a:cubicBezTo>
                  <a:pt x="38024" y="171363"/>
                  <a:pt x="48396" y="181735"/>
                  <a:pt x="48396" y="194529"/>
                </a:cubicBezTo>
                <a:cubicBezTo>
                  <a:pt x="48396" y="207323"/>
                  <a:pt x="38024" y="217695"/>
                  <a:pt x="25230" y="217695"/>
                </a:cubicBezTo>
                <a:cubicBezTo>
                  <a:pt x="12436" y="217695"/>
                  <a:pt x="2064" y="207323"/>
                  <a:pt x="2064" y="194529"/>
                </a:cubicBezTo>
                <a:cubicBezTo>
                  <a:pt x="2064" y="181735"/>
                  <a:pt x="12436" y="171363"/>
                  <a:pt x="25230" y="171363"/>
                </a:cubicBezTo>
                <a:close/>
                <a:moveTo>
                  <a:pt x="1621172" y="0"/>
                </a:moveTo>
                <a:cubicBezTo>
                  <a:pt x="1633971" y="0"/>
                  <a:pt x="1644345" y="10372"/>
                  <a:pt x="1644345" y="23166"/>
                </a:cubicBezTo>
                <a:cubicBezTo>
                  <a:pt x="1644345" y="35960"/>
                  <a:pt x="1633971" y="46332"/>
                  <a:pt x="1621172" y="46332"/>
                </a:cubicBezTo>
                <a:cubicBezTo>
                  <a:pt x="1608375" y="46332"/>
                  <a:pt x="1598000" y="35960"/>
                  <a:pt x="1598000" y="23166"/>
                </a:cubicBezTo>
                <a:cubicBezTo>
                  <a:pt x="1598000" y="10372"/>
                  <a:pt x="1608375" y="0"/>
                  <a:pt x="1621172" y="0"/>
                </a:cubicBezTo>
                <a:close/>
                <a:moveTo>
                  <a:pt x="1444085" y="0"/>
                </a:moveTo>
                <a:cubicBezTo>
                  <a:pt x="1456880" y="0"/>
                  <a:pt x="1467249" y="10372"/>
                  <a:pt x="1467249" y="23166"/>
                </a:cubicBezTo>
                <a:cubicBezTo>
                  <a:pt x="1467249" y="35960"/>
                  <a:pt x="1456880" y="46332"/>
                  <a:pt x="1444085" y="46332"/>
                </a:cubicBezTo>
                <a:cubicBezTo>
                  <a:pt x="1431293" y="46332"/>
                  <a:pt x="1420920" y="35960"/>
                  <a:pt x="1420920" y="23166"/>
                </a:cubicBezTo>
                <a:cubicBezTo>
                  <a:pt x="1420920" y="10372"/>
                  <a:pt x="1431293" y="0"/>
                  <a:pt x="1444085" y="0"/>
                </a:cubicBezTo>
                <a:close/>
                <a:moveTo>
                  <a:pt x="1266987" y="0"/>
                </a:moveTo>
                <a:cubicBezTo>
                  <a:pt x="1279781" y="0"/>
                  <a:pt x="1290153" y="10372"/>
                  <a:pt x="1290153" y="23166"/>
                </a:cubicBezTo>
                <a:cubicBezTo>
                  <a:pt x="1290153" y="35960"/>
                  <a:pt x="1279781" y="46332"/>
                  <a:pt x="1266987" y="46332"/>
                </a:cubicBezTo>
                <a:cubicBezTo>
                  <a:pt x="1254191" y="46332"/>
                  <a:pt x="1243821" y="35960"/>
                  <a:pt x="1243821" y="23166"/>
                </a:cubicBezTo>
                <a:cubicBezTo>
                  <a:pt x="1243821" y="10372"/>
                  <a:pt x="1254191" y="0"/>
                  <a:pt x="1266987" y="0"/>
                </a:cubicBezTo>
                <a:close/>
                <a:moveTo>
                  <a:pt x="1089895" y="0"/>
                </a:moveTo>
                <a:cubicBezTo>
                  <a:pt x="1102692" y="0"/>
                  <a:pt x="1113063" y="10372"/>
                  <a:pt x="1113063" y="23166"/>
                </a:cubicBezTo>
                <a:cubicBezTo>
                  <a:pt x="1113063" y="35960"/>
                  <a:pt x="1102692" y="46332"/>
                  <a:pt x="1089895" y="46332"/>
                </a:cubicBezTo>
                <a:cubicBezTo>
                  <a:pt x="1077098" y="46332"/>
                  <a:pt x="1066725" y="35960"/>
                  <a:pt x="1066725" y="23166"/>
                </a:cubicBezTo>
                <a:cubicBezTo>
                  <a:pt x="1066725" y="10372"/>
                  <a:pt x="1077098" y="0"/>
                  <a:pt x="1089895" y="0"/>
                </a:cubicBezTo>
                <a:close/>
                <a:moveTo>
                  <a:pt x="912794" y="0"/>
                </a:moveTo>
                <a:cubicBezTo>
                  <a:pt x="925585" y="0"/>
                  <a:pt x="935957" y="10372"/>
                  <a:pt x="935957" y="23166"/>
                </a:cubicBezTo>
                <a:cubicBezTo>
                  <a:pt x="935957" y="35960"/>
                  <a:pt x="925585" y="46332"/>
                  <a:pt x="912794" y="46332"/>
                </a:cubicBezTo>
                <a:cubicBezTo>
                  <a:pt x="899993" y="46332"/>
                  <a:pt x="889627" y="35960"/>
                  <a:pt x="889627" y="23166"/>
                </a:cubicBezTo>
                <a:cubicBezTo>
                  <a:pt x="889627" y="10372"/>
                  <a:pt x="899993" y="0"/>
                  <a:pt x="912794" y="0"/>
                </a:cubicBezTo>
                <a:close/>
                <a:moveTo>
                  <a:pt x="735696" y="0"/>
                </a:moveTo>
                <a:cubicBezTo>
                  <a:pt x="748490" y="0"/>
                  <a:pt x="758862" y="10372"/>
                  <a:pt x="758862" y="23166"/>
                </a:cubicBezTo>
                <a:cubicBezTo>
                  <a:pt x="758862" y="35960"/>
                  <a:pt x="748490" y="46332"/>
                  <a:pt x="735696" y="46332"/>
                </a:cubicBezTo>
                <a:cubicBezTo>
                  <a:pt x="722902" y="46332"/>
                  <a:pt x="712529" y="35960"/>
                  <a:pt x="712529" y="23166"/>
                </a:cubicBezTo>
                <a:cubicBezTo>
                  <a:pt x="712529" y="10372"/>
                  <a:pt x="722902" y="0"/>
                  <a:pt x="735696" y="0"/>
                </a:cubicBezTo>
                <a:close/>
                <a:moveTo>
                  <a:pt x="558593" y="0"/>
                </a:moveTo>
                <a:cubicBezTo>
                  <a:pt x="571387" y="0"/>
                  <a:pt x="581760" y="10372"/>
                  <a:pt x="581760" y="23166"/>
                </a:cubicBezTo>
                <a:cubicBezTo>
                  <a:pt x="581760" y="35960"/>
                  <a:pt x="571387" y="46332"/>
                  <a:pt x="558593" y="46332"/>
                </a:cubicBezTo>
                <a:cubicBezTo>
                  <a:pt x="545799" y="46332"/>
                  <a:pt x="535428" y="35960"/>
                  <a:pt x="535428" y="23166"/>
                </a:cubicBezTo>
                <a:cubicBezTo>
                  <a:pt x="535428" y="10372"/>
                  <a:pt x="545799" y="0"/>
                  <a:pt x="558593" y="0"/>
                </a:cubicBezTo>
                <a:close/>
                <a:moveTo>
                  <a:pt x="381496" y="0"/>
                </a:moveTo>
                <a:cubicBezTo>
                  <a:pt x="394291" y="0"/>
                  <a:pt x="404661" y="10372"/>
                  <a:pt x="404661" y="23166"/>
                </a:cubicBezTo>
                <a:cubicBezTo>
                  <a:pt x="404661" y="35960"/>
                  <a:pt x="394291" y="46332"/>
                  <a:pt x="381496" y="46332"/>
                </a:cubicBezTo>
                <a:cubicBezTo>
                  <a:pt x="368702" y="46332"/>
                  <a:pt x="358329" y="35960"/>
                  <a:pt x="358329" y="23166"/>
                </a:cubicBezTo>
                <a:cubicBezTo>
                  <a:pt x="358329" y="10372"/>
                  <a:pt x="368702" y="0"/>
                  <a:pt x="381496" y="0"/>
                </a:cubicBezTo>
                <a:close/>
                <a:moveTo>
                  <a:pt x="204394" y="0"/>
                </a:moveTo>
                <a:cubicBezTo>
                  <a:pt x="217188" y="0"/>
                  <a:pt x="227560" y="10372"/>
                  <a:pt x="227560" y="23166"/>
                </a:cubicBezTo>
                <a:cubicBezTo>
                  <a:pt x="227560" y="35960"/>
                  <a:pt x="217188" y="46332"/>
                  <a:pt x="204394" y="46332"/>
                </a:cubicBezTo>
                <a:cubicBezTo>
                  <a:pt x="191600" y="46332"/>
                  <a:pt x="181228" y="35960"/>
                  <a:pt x="181228" y="23166"/>
                </a:cubicBezTo>
                <a:cubicBezTo>
                  <a:pt x="181228" y="10372"/>
                  <a:pt x="191600" y="0"/>
                  <a:pt x="204394" y="0"/>
                </a:cubicBezTo>
                <a:close/>
                <a:moveTo>
                  <a:pt x="27296" y="0"/>
                </a:moveTo>
                <a:cubicBezTo>
                  <a:pt x="40090" y="0"/>
                  <a:pt x="50462" y="10372"/>
                  <a:pt x="50462" y="23166"/>
                </a:cubicBezTo>
                <a:cubicBezTo>
                  <a:pt x="50462" y="35960"/>
                  <a:pt x="40090" y="46332"/>
                  <a:pt x="27296" y="46332"/>
                </a:cubicBezTo>
                <a:cubicBezTo>
                  <a:pt x="14502" y="46332"/>
                  <a:pt x="4130" y="35960"/>
                  <a:pt x="4130" y="23166"/>
                </a:cubicBezTo>
                <a:cubicBezTo>
                  <a:pt x="4130" y="10372"/>
                  <a:pt x="14502" y="0"/>
                  <a:pt x="2729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3F3F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11551200" y="2579124"/>
            <a:ext cx="640800" cy="60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5"/>
          <p:cNvSpPr/>
          <p:nvPr/>
        </p:nvSpPr>
        <p:spPr>
          <a:xfrm>
            <a:off x="968064" y="6253800"/>
            <a:ext cx="640800" cy="60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3796200" y="510375"/>
            <a:ext cx="8077500" cy="86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968075" y="2579125"/>
            <a:ext cx="4779600" cy="324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5" name="Google Shape;225;p15"/>
          <p:cNvSpPr/>
          <p:nvPr/>
        </p:nvSpPr>
        <p:spPr>
          <a:xfrm>
            <a:off x="968075" y="3918525"/>
            <a:ext cx="2204700" cy="205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6" name="Google Shape;226;p15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F7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ExtraBold"/>
              <a:buNone/>
              <a:defRPr sz="4800">
                <a:solidFill>
                  <a:srgbClr val="FFFFFF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Black"/>
              <a:buNone/>
              <a:defRPr sz="480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Black"/>
              <a:buNone/>
              <a:defRPr sz="480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Black"/>
              <a:buNone/>
              <a:defRPr sz="480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Black"/>
              <a:buNone/>
              <a:defRPr sz="480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Black"/>
              <a:buNone/>
              <a:defRPr sz="480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Black"/>
              <a:buNone/>
              <a:defRPr sz="480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Black"/>
              <a:buNone/>
              <a:defRPr sz="480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oppins Black"/>
              <a:buNone/>
              <a:defRPr sz="480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●"/>
              <a:defRPr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○"/>
              <a:defRPr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■"/>
              <a:defRPr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●"/>
              <a:defRPr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○"/>
              <a:defRPr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■"/>
              <a:defRPr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●"/>
              <a:defRPr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oppins"/>
              <a:buChar char="○"/>
              <a:defRPr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810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Poppins"/>
              <a:buChar char="■"/>
              <a:defRPr sz="24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>
            <a:spLocks noGrp="1"/>
          </p:cNvSpPr>
          <p:nvPr>
            <p:ph type="ctrTitle"/>
          </p:nvPr>
        </p:nvSpPr>
        <p:spPr>
          <a:xfrm>
            <a:off x="3119131" y="2007950"/>
            <a:ext cx="64071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Career and College Promise</a:t>
            </a:r>
            <a:endParaRPr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43" name="Google Shape;243;p17"/>
          <p:cNvSpPr txBox="1">
            <a:spLocks noGrp="1"/>
          </p:cNvSpPr>
          <p:nvPr>
            <p:ph type="subTitle" idx="1"/>
          </p:nvPr>
        </p:nvSpPr>
        <p:spPr>
          <a:xfrm>
            <a:off x="3119125" y="4794000"/>
            <a:ext cx="6407100" cy="62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Wake Tech CCP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title"/>
          </p:nvPr>
        </p:nvSpPr>
        <p:spPr>
          <a:xfrm>
            <a:off x="288825" y="264300"/>
            <a:ext cx="8964000" cy="161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Overview</a:t>
            </a:r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body" idx="1"/>
          </p:nvPr>
        </p:nvSpPr>
        <p:spPr>
          <a:xfrm>
            <a:off x="2237025" y="3021900"/>
            <a:ext cx="8273400" cy="227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GB"/>
              <a:t>What is CCP?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GB"/>
              <a:t>Things to Note</a:t>
            </a:r>
            <a:endParaRPr/>
          </a:p>
          <a:p>
            <a:pPr marL="457200" lvl="0" indent="-3810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GB"/>
              <a:t>How to Prepare for CCP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title"/>
          </p:nvPr>
        </p:nvSpPr>
        <p:spPr>
          <a:xfrm>
            <a:off x="640851" y="623550"/>
            <a:ext cx="7606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CCP?</a:t>
            </a:r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1"/>
          </p:nvPr>
        </p:nvSpPr>
        <p:spPr>
          <a:xfrm>
            <a:off x="2113875" y="2154600"/>
            <a:ext cx="7964400" cy="254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Career and College Promise: </a:t>
            </a:r>
            <a:endParaRPr/>
          </a:p>
          <a:p>
            <a:pPr marL="457200" lvl="0" indent="-381000" algn="l" rtl="0">
              <a:spcBef>
                <a:spcPts val="21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An opportunity for high school students to earn high school and college credit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Tuition free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Includes college transfer and career credential courses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College Transfer Pathway</a:t>
            </a:r>
            <a:endParaRPr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Career and Technical Education Pathway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 txBox="1">
            <a:spLocks noGrp="1"/>
          </p:cNvSpPr>
          <p:nvPr>
            <p:ph type="title"/>
          </p:nvPr>
        </p:nvSpPr>
        <p:spPr>
          <a:xfrm>
            <a:off x="4074975" y="212375"/>
            <a:ext cx="7701600" cy="165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Eligibility</a:t>
            </a:r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body" idx="1"/>
          </p:nvPr>
        </p:nvSpPr>
        <p:spPr>
          <a:xfrm>
            <a:off x="1044750" y="2217225"/>
            <a:ext cx="4381800" cy="3156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11th &amp; 12th Grade Students</a:t>
            </a:r>
            <a:endParaRPr u="sng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GB"/>
              <a:t>Unweighted 2.8 GPA</a:t>
            </a:r>
            <a:endParaRPr/>
          </a:p>
        </p:txBody>
      </p:sp>
      <p:sp>
        <p:nvSpPr>
          <p:cNvPr id="262" name="Google Shape;262;p20"/>
          <p:cNvSpPr txBox="1">
            <a:spLocks noGrp="1"/>
          </p:cNvSpPr>
          <p:nvPr>
            <p:ph type="body" idx="2"/>
          </p:nvPr>
        </p:nvSpPr>
        <p:spPr>
          <a:xfrm>
            <a:off x="5996825" y="2217225"/>
            <a:ext cx="4381800" cy="407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9th &amp; 10th Grade Students</a:t>
            </a:r>
            <a:endParaRPr u="sng"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GB"/>
              <a:t>Includes: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Recommendation of Principal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EOG/EOC scores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AIG Identification </a:t>
            </a:r>
            <a:endParaRPr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/>
              <a:t>Demonstrate college readiness with testing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 txBox="1">
            <a:spLocks noGrp="1"/>
          </p:cNvSpPr>
          <p:nvPr>
            <p:ph type="title"/>
          </p:nvPr>
        </p:nvSpPr>
        <p:spPr>
          <a:xfrm>
            <a:off x="288825" y="264300"/>
            <a:ext cx="8964000" cy="161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Things to Note</a:t>
            </a:r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body" idx="1"/>
          </p:nvPr>
        </p:nvSpPr>
        <p:spPr>
          <a:xfrm>
            <a:off x="2200825" y="2189525"/>
            <a:ext cx="8273400" cy="2279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GB"/>
              <a:t>Final grades go on both transcripts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GB"/>
              <a:t>Enrichment in addition to students’ high school courses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GB"/>
              <a:t>Families provide transportation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■"/>
            </a:pPr>
            <a:r>
              <a:rPr lang="en-GB"/>
              <a:t>Student will be a college student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With adult college students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/>
              <a:t>Communication will be with the student only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title"/>
          </p:nvPr>
        </p:nvSpPr>
        <p:spPr>
          <a:xfrm>
            <a:off x="4189375" y="538175"/>
            <a:ext cx="7523400" cy="1007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Prepare for CCP</a:t>
            </a:r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body" idx="1"/>
          </p:nvPr>
        </p:nvSpPr>
        <p:spPr>
          <a:xfrm>
            <a:off x="1190575" y="2464425"/>
            <a:ext cx="4031400" cy="3013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Take a rigorous high school schedule (honors, AP)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Speak with your school counselor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275" name="Google Shape;2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550" y="1600487"/>
            <a:ext cx="6184474" cy="410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/>
          <p:cNvSpPr txBox="1">
            <a:spLocks noGrp="1"/>
          </p:cNvSpPr>
          <p:nvPr>
            <p:ph type="title"/>
          </p:nvPr>
        </p:nvSpPr>
        <p:spPr>
          <a:xfrm>
            <a:off x="3796200" y="510375"/>
            <a:ext cx="8077500" cy="86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more information…</a:t>
            </a:r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1"/>
          </p:nvPr>
        </p:nvSpPr>
        <p:spPr>
          <a:xfrm>
            <a:off x="968075" y="3264925"/>
            <a:ext cx="4779600" cy="190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b="1"/>
              <a:t>ccp.waketech.edu</a:t>
            </a:r>
            <a:endParaRPr sz="37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700"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700" b="1"/>
          </a:p>
        </p:txBody>
      </p:sp>
      <p:grpSp>
        <p:nvGrpSpPr>
          <p:cNvPr id="282" name="Google Shape;282;p23"/>
          <p:cNvGrpSpPr/>
          <p:nvPr/>
        </p:nvGrpSpPr>
        <p:grpSpPr>
          <a:xfrm>
            <a:off x="6200081" y="2184071"/>
            <a:ext cx="4670652" cy="3905411"/>
            <a:chOff x="1295330" y="1868507"/>
            <a:chExt cx="4365503" cy="3647530"/>
          </a:xfrm>
        </p:grpSpPr>
        <p:grpSp>
          <p:nvGrpSpPr>
            <p:cNvPr id="283" name="Google Shape;283;p23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284" name="Google Shape;284;p23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285" name="Google Shape;285;p23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23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23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8" name="Google Shape;288;p23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289" name="Google Shape;289;p23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23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21900" tIns="60925" rIns="121900" bIns="6092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1" name="Google Shape;291;p23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2" name="Google Shape;2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640" y="2456375"/>
            <a:ext cx="4443524" cy="2186200"/>
          </a:xfrm>
          <a:prstGeom prst="rect">
            <a:avLst/>
          </a:prstGeom>
          <a:noFill/>
          <a:ln w="12700" cap="flat" cmpd="sng">
            <a:solidFill>
              <a:srgbClr val="393536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"/>
          <p:cNvSpPr txBox="1">
            <a:spLocks noGrp="1"/>
          </p:cNvSpPr>
          <p:nvPr>
            <p:ph type="body" idx="1"/>
          </p:nvPr>
        </p:nvSpPr>
        <p:spPr>
          <a:xfrm>
            <a:off x="2104200" y="2579750"/>
            <a:ext cx="7346700" cy="186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b="1">
                <a:solidFill>
                  <a:srgbClr val="FFFFFF"/>
                </a:solidFill>
              </a:rPr>
              <a:t>Questions?</a:t>
            </a:r>
            <a:endParaRPr sz="9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>
            <a:spLocks noGrp="1"/>
          </p:cNvSpPr>
          <p:nvPr>
            <p:ph type="title"/>
          </p:nvPr>
        </p:nvSpPr>
        <p:spPr>
          <a:xfrm>
            <a:off x="415604" y="1123500"/>
            <a:ext cx="113610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71_Dow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233548"/>
      </a:accent1>
      <a:accent2>
        <a:srgbClr val="1084F4"/>
      </a:accent2>
      <a:accent3>
        <a:srgbClr val="DEDEDE"/>
      </a:accent3>
      <a:accent4>
        <a:srgbClr val="FFFFFF"/>
      </a:accent4>
      <a:accent5>
        <a:srgbClr val="FFFFFF"/>
      </a:accent5>
      <a:accent6>
        <a:srgbClr val="FFFFFF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Widescreen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Poppins Black</vt:lpstr>
      <vt:lpstr>Calibri</vt:lpstr>
      <vt:lpstr>Barlow Condensed</vt:lpstr>
      <vt:lpstr>Poppins</vt:lpstr>
      <vt:lpstr>Poppins ExtraBold</vt:lpstr>
      <vt:lpstr>0171_Dow_Template_SlidesMania</vt:lpstr>
      <vt:lpstr>Career and College Promise</vt:lpstr>
      <vt:lpstr>Overview</vt:lpstr>
      <vt:lpstr>What is CCP?</vt:lpstr>
      <vt:lpstr>Eligibility</vt:lpstr>
      <vt:lpstr>Things to Note</vt:lpstr>
      <vt:lpstr>How to Prepare for CCP</vt:lpstr>
      <vt:lpstr>For more information…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and College Promise</dc:title>
  <dc:creator>Jessica Holmes</dc:creator>
  <cp:lastModifiedBy>Jessica Holmes _ Staff - KnightdaleHS</cp:lastModifiedBy>
  <cp:revision>2</cp:revision>
  <dcterms:modified xsi:type="dcterms:W3CDTF">2023-10-09T16:29:12Z</dcterms:modified>
</cp:coreProperties>
</file>